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7556500" cy="10693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44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15" y="979055"/>
            <a:ext cx="5301615" cy="5768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335" marR="135890" algn="ctr">
              <a:lnSpc>
                <a:spcPct val="128099"/>
              </a:lnSpc>
            </a:pP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ntit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b="1" spc="0" dirty="0">
                <a:latin typeface="Lucida Sans Unicode"/>
                <a:cs typeface="Lucida Sans Unicode"/>
              </a:rPr>
              <a:t>“</a:t>
            </a:r>
            <a:r>
              <a:rPr sz="1000" b="1" spc="-15" dirty="0">
                <a:latin typeface="Lucida Sans Unicode"/>
                <a:cs typeface="Lucida Sans Unicode"/>
              </a:rPr>
              <a:t>R</a:t>
            </a:r>
            <a:r>
              <a:rPr sz="1000" b="1" spc="-5" dirty="0">
                <a:latin typeface="Lucida Sans Unicode"/>
                <a:cs typeface="Lucida Sans Unicode"/>
              </a:rPr>
              <a:t>e</a:t>
            </a:r>
            <a:r>
              <a:rPr sz="1000" b="1" spc="-10" dirty="0">
                <a:latin typeface="Lucida Sans Unicode"/>
                <a:cs typeface="Lucida Sans Unicode"/>
              </a:rPr>
              <a:t>q</a:t>
            </a:r>
            <a:r>
              <a:rPr sz="1000" b="1" spc="-20" dirty="0">
                <a:latin typeface="Lucida Sans Unicode"/>
                <a:cs typeface="Lucida Sans Unicode"/>
              </a:rPr>
              <a:t>u</a:t>
            </a:r>
            <a:r>
              <a:rPr sz="1000" b="1" spc="-5" dirty="0">
                <a:latin typeface="Lucida Sans Unicode"/>
                <a:cs typeface="Lucida Sans Unicode"/>
              </a:rPr>
              <a:t>i</a:t>
            </a:r>
            <a:r>
              <a:rPr sz="1000" b="1" spc="0" dirty="0">
                <a:latin typeface="Lucida Sans Unicode"/>
                <a:cs typeface="Lucida Sans Unicode"/>
              </a:rPr>
              <a:t>r</a:t>
            </a:r>
            <a:r>
              <a:rPr sz="1000" b="1" spc="-5" dirty="0">
                <a:latin typeface="Lucida Sans Unicode"/>
                <a:cs typeface="Lucida Sans Unicode"/>
              </a:rPr>
              <a:t>e</a:t>
            </a:r>
            <a:r>
              <a:rPr sz="1000" b="1" spc="-20" dirty="0">
                <a:latin typeface="Lucida Sans Unicode"/>
                <a:cs typeface="Lucida Sans Unicode"/>
              </a:rPr>
              <a:t>m</a:t>
            </a:r>
            <a:r>
              <a:rPr sz="1000" b="1" spc="-10" dirty="0">
                <a:latin typeface="Lucida Sans Unicode"/>
                <a:cs typeface="Lucida Sans Unicode"/>
              </a:rPr>
              <a:t>en</a:t>
            </a:r>
            <a:r>
              <a:rPr sz="1000" b="1" spc="0" dirty="0">
                <a:latin typeface="Lucida Sans Unicode"/>
                <a:cs typeface="Lucida Sans Unicode"/>
              </a:rPr>
              <a:t>t</a:t>
            </a:r>
            <a:r>
              <a:rPr sz="1000" b="1" spc="-10" dirty="0">
                <a:latin typeface="Lucida Sans Unicode"/>
                <a:cs typeface="Lucida Sans Unicode"/>
              </a:rPr>
              <a:t>s</a:t>
            </a:r>
            <a:r>
              <a:rPr sz="1000" b="1" spc="-5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Q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al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ty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ss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ra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of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og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cc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da</a:t>
            </a:r>
            <a:r>
              <a:rPr sz="1000" spc="-10" dirty="0">
                <a:latin typeface="Lucida Sans Unicode"/>
                <a:cs typeface="Lucida Sans Unicode"/>
              </a:rPr>
              <a:t>nce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with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Stand</a:t>
            </a:r>
            <a:r>
              <a:rPr sz="1000" spc="-10" dirty="0">
                <a:latin typeface="Lucida Sans Unicode"/>
                <a:cs typeface="Lucida Sans Unicode"/>
              </a:rPr>
              <a:t>ar</a:t>
            </a:r>
            <a:r>
              <a:rPr sz="1000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of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Nat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Co</a:t>
            </a:r>
            <a:r>
              <a:rPr sz="1000" spc="-5" dirty="0">
                <a:latin typeface="Lucida Sans Unicode"/>
                <a:cs typeface="Lucida Sans Unicode"/>
              </a:rPr>
              <a:t>mmis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ion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b="1" spc="-15" dirty="0">
                <a:latin typeface="Lucida Sans Unicode"/>
                <a:cs typeface="Lucida Sans Unicode"/>
              </a:rPr>
              <a:t>A</a:t>
            </a:r>
            <a:r>
              <a:rPr sz="1000" b="1" spc="-5" dirty="0">
                <a:latin typeface="Lucida Sans Unicode"/>
                <a:cs typeface="Lucida Sans Unicode"/>
              </a:rPr>
              <a:t>ccredi</a:t>
            </a:r>
            <a:r>
              <a:rPr sz="1000" b="1" spc="-10" dirty="0">
                <a:latin typeface="Lucida Sans Unicode"/>
                <a:cs typeface="Lucida Sans Unicode"/>
              </a:rPr>
              <a:t>t</a:t>
            </a:r>
            <a:r>
              <a:rPr sz="1000" b="1" spc="-5" dirty="0">
                <a:latin typeface="Lucida Sans Unicode"/>
                <a:cs typeface="Lucida Sans Unicode"/>
              </a:rPr>
              <a:t>at</a:t>
            </a:r>
            <a:r>
              <a:rPr sz="1000" b="1" spc="0" dirty="0">
                <a:latin typeface="Lucida Sans Unicode"/>
                <a:cs typeface="Lucida Sans Unicode"/>
              </a:rPr>
              <a:t>i</a:t>
            </a:r>
            <a:r>
              <a:rPr sz="1000" b="1" spc="-10" dirty="0">
                <a:latin typeface="Lucida Sans Unicode"/>
                <a:cs typeface="Lucida Sans Unicode"/>
              </a:rPr>
              <a:t>o</a:t>
            </a:r>
            <a:r>
              <a:rPr sz="1000" b="1" spc="-5" dirty="0">
                <a:latin typeface="Lucida Sans Unicode"/>
                <a:cs typeface="Lucida Sans Unicode"/>
              </a:rPr>
              <a:t>n”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8099"/>
              </a:lnSpc>
            </a:pPr>
            <a:r>
              <a:rPr sz="1000" spc="-2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culty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vice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p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Hig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Studi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spc="1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searc</a:t>
            </a:r>
            <a:r>
              <a:rPr sz="1000" spc="-5" dirty="0">
                <a:latin typeface="Lucida Sans Unicode"/>
                <a:cs typeface="Lucida Sans Unicode"/>
              </a:rPr>
              <a:t>h,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p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by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progr</a:t>
            </a:r>
            <a:r>
              <a:rPr sz="1000" spc="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m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he</a:t>
            </a:r>
            <a:r>
              <a:rPr sz="1000" spc="-10" dirty="0">
                <a:latin typeface="Lucida Sans Unicode"/>
                <a:cs typeface="Lucida Sans Unicode"/>
              </a:rPr>
              <a:t>ld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1</a:t>
            </a:r>
            <a:r>
              <a:rPr sz="1000" spc="-20" dirty="0">
                <a:latin typeface="Lucida Sans Unicode"/>
                <a:cs typeface="Lucida Sans Unicode"/>
              </a:rPr>
              <a:t>7</a:t>
            </a:r>
            <a:r>
              <a:rPr sz="1000" spc="-10" dirty="0">
                <a:latin typeface="Lucida Sans Unicode"/>
                <a:cs typeface="Lucida Sans Unicode"/>
              </a:rPr>
              <a:t>/</a:t>
            </a:r>
            <a:r>
              <a:rPr sz="1000" spc="-20" dirty="0">
                <a:latin typeface="Lucida Sans Unicode"/>
                <a:cs typeface="Lucida Sans Unicode"/>
              </a:rPr>
              <a:t>1</a:t>
            </a:r>
            <a:r>
              <a:rPr sz="1000" spc="0" dirty="0">
                <a:latin typeface="Lucida Sans Unicode"/>
                <a:cs typeface="Lucida Sans Unicode"/>
              </a:rPr>
              <a:t>/</a:t>
            </a:r>
            <a:r>
              <a:rPr sz="1000" spc="-20" dirty="0">
                <a:latin typeface="Lucida Sans Unicode"/>
                <a:cs typeface="Lucida Sans Unicode"/>
              </a:rPr>
              <a:t>1</a:t>
            </a:r>
            <a:r>
              <a:rPr sz="1000" spc="-5" dirty="0">
                <a:latin typeface="Lucida Sans Unicode"/>
                <a:cs typeface="Lucida Sans Unicode"/>
              </a:rPr>
              <a:t>43</a:t>
            </a:r>
            <a:r>
              <a:rPr sz="1000" spc="-10" dirty="0">
                <a:latin typeface="Lucida Sans Unicode"/>
                <a:cs typeface="Lucida Sans Unicode"/>
              </a:rPr>
              <a:t>6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entitl</a:t>
            </a:r>
            <a:r>
              <a:rPr sz="100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145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“R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q</a:t>
            </a:r>
            <a:r>
              <a:rPr sz="1000" spc="-5" dirty="0">
                <a:latin typeface="Lucida Sans Unicode"/>
                <a:cs typeface="Lucida Sans Unicode"/>
              </a:rPr>
              <a:t>uirem</a:t>
            </a:r>
            <a:r>
              <a:rPr sz="1000" spc="-10" dirty="0">
                <a:latin typeface="Lucida Sans Unicode"/>
                <a:cs typeface="Lucida Sans Unicode"/>
              </a:rPr>
              <a:t>ents</a:t>
            </a:r>
            <a:r>
              <a:rPr sz="1000" spc="145" dirty="0">
                <a:latin typeface="Lucida Sans Unicode"/>
                <a:cs typeface="Lucida Sans Unicode"/>
              </a:rPr>
              <a:t> </a:t>
            </a:r>
            <a:r>
              <a:rPr sz="1000" spc="5" dirty="0">
                <a:latin typeface="Lucida Sans Unicode"/>
                <a:cs typeface="Lucida Sans Unicode"/>
              </a:rPr>
              <a:t>f</a:t>
            </a:r>
            <a:r>
              <a:rPr sz="1000" spc="-10" dirty="0">
                <a:latin typeface="Lucida Sans Unicode"/>
                <a:cs typeface="Lucida Sans Unicode"/>
              </a:rPr>
              <a:t>or</a:t>
            </a:r>
            <a:r>
              <a:rPr sz="1000" spc="150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Q</a:t>
            </a:r>
            <a:r>
              <a:rPr sz="1000" spc="-5" dirty="0">
                <a:latin typeface="Lucida Sans Unicode"/>
                <a:cs typeface="Lucida Sans Unicode"/>
              </a:rPr>
              <a:t>uali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145" dirty="0">
                <a:latin typeface="Lucida Sans Unicode"/>
                <a:cs typeface="Lucida Sans Unicode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uranc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145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of</a:t>
            </a:r>
            <a:r>
              <a:rPr sz="1000" spc="155" dirty="0">
                <a:latin typeface="Lucida Sans Unicode"/>
                <a:cs typeface="Lucida Sans Unicode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ad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spc="15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Progr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145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155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Acc</a:t>
            </a:r>
            <a:r>
              <a:rPr sz="1000" spc="-10" dirty="0">
                <a:latin typeface="Lucida Sans Unicode"/>
                <a:cs typeface="Lucida Sans Unicode"/>
              </a:rPr>
              <a:t>orda</a:t>
            </a:r>
            <a:r>
              <a:rPr sz="1000" spc="-5" dirty="0">
                <a:latin typeface="Lucida Sans Unicode"/>
                <a:cs typeface="Lucida Sans Unicode"/>
              </a:rPr>
              <a:t>nc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with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tan</a:t>
            </a:r>
            <a:r>
              <a:rPr sz="1000" spc="-15" dirty="0">
                <a:latin typeface="Lucida Sans Unicode"/>
                <a:cs typeface="Lucida Sans Unicode"/>
              </a:rPr>
              <a:t>dar</a:t>
            </a:r>
            <a:r>
              <a:rPr sz="1000" spc="-5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tion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is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0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ccre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itat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n”.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60" dirty="0">
                <a:latin typeface="Lucida Sans Unicode"/>
                <a:cs typeface="Lucida Sans Unicode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45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inar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5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p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4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with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5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an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70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0" dirty="0">
                <a:latin typeface="Lucida Sans Unicode"/>
                <a:cs typeface="Lucida Sans Unicode"/>
              </a:rPr>
              <a:t>trodu</a:t>
            </a:r>
            <a:r>
              <a:rPr sz="1000" spc="-5" dirty="0">
                <a:latin typeface="Lucida Sans Unicode"/>
                <a:cs typeface="Lucida Sans Unicode"/>
              </a:rPr>
              <a:t>ction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55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45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his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55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x</a:t>
            </a:r>
            <a:r>
              <a:rPr sz="1000" spc="-5" dirty="0">
                <a:latin typeface="Lucida Sans Unicode"/>
                <a:cs typeface="Lucida Sans Unicode"/>
              </a:rPr>
              <a:t>cell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nc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4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. </a:t>
            </a:r>
            <a:r>
              <a:rPr sz="1000" spc="-2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ullah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sa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5" dirty="0">
                <a:latin typeface="Lucida Sans Unicode"/>
                <a:cs typeface="Lucida Sans Unicode"/>
              </a:rPr>
              <a:t>eh,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vice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Hig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Studies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0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searc</a:t>
            </a:r>
            <a:r>
              <a:rPr sz="1000" spc="-5" dirty="0">
                <a:latin typeface="Lucida Sans Unicode"/>
                <a:cs typeface="Lucida Sans Unicode"/>
              </a:rPr>
              <a:t>h,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o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</a:t>
            </a:r>
            <a:r>
              <a:rPr sz="1000" spc="-10" dirty="0">
                <a:latin typeface="Lucida Sans Unicode"/>
                <a:cs typeface="Lucida Sans Unicode"/>
              </a:rPr>
              <a:t>elc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at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end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tre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imp</a:t>
            </a:r>
            <a:r>
              <a:rPr sz="1000" spc="-10" dirty="0">
                <a:latin typeface="Lucida Sans Unicode"/>
                <a:cs typeface="Lucida Sans Unicode"/>
              </a:rPr>
              <a:t>orta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ce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dirty="0">
                <a:latin typeface="Lucida Sans Unicode"/>
                <a:cs typeface="Lucida Sans Unicode"/>
              </a:rPr>
              <a:t>le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0" dirty="0">
                <a:latin typeface="Lucida Sans Unicode"/>
                <a:cs typeface="Lucida Sans Unicode"/>
              </a:rPr>
              <a:t>enti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q</a:t>
            </a:r>
            <a:r>
              <a:rPr sz="1000" spc="-5" dirty="0">
                <a:latin typeface="Lucida Sans Unicode"/>
                <a:cs typeface="Lucida Sans Unicode"/>
              </a:rPr>
              <a:t>ui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eme</a:t>
            </a:r>
            <a:r>
              <a:rPr sz="1000" spc="-5" dirty="0">
                <a:latin typeface="Lucida Sans Unicode"/>
                <a:cs typeface="Lucida Sans Unicode"/>
              </a:rPr>
              <a:t>nts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q</a:t>
            </a:r>
            <a:r>
              <a:rPr sz="1000" spc="-10" dirty="0">
                <a:latin typeface="Lucida Sans Unicode"/>
                <a:cs typeface="Lucida Sans Unicode"/>
              </a:rPr>
              <a:t>uali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ss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prog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am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enti</a:t>
            </a:r>
            <a:r>
              <a:rPr sz="1000" spc="-5" dirty="0">
                <a:latin typeface="Lucida Sans Unicode"/>
                <a:cs typeface="Lucida Sans Unicode"/>
              </a:rPr>
              <a:t>al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te</a:t>
            </a:r>
            <a:r>
              <a:rPr sz="1000" spc="-10" dirty="0">
                <a:latin typeface="Lucida Sans Unicode"/>
                <a:cs typeface="Lucida Sans Unicode"/>
              </a:rPr>
              <a:t>p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cre</a:t>
            </a:r>
            <a:r>
              <a:rPr sz="1000" spc="-20" dirty="0">
                <a:latin typeface="Lucida Sans Unicode"/>
                <a:cs typeface="Lucida Sans Unicode"/>
              </a:rPr>
              <a:t>d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tation.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sp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5" dirty="0">
                <a:latin typeface="Lucida Sans Unicode"/>
                <a:cs typeface="Lucida Sans Unicode"/>
              </a:rPr>
              <a:t>h,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his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ex</a:t>
            </a:r>
            <a:r>
              <a:rPr sz="1000" spc="-10" dirty="0">
                <a:latin typeface="Lucida Sans Unicode"/>
                <a:cs typeface="Lucida Sans Unicode"/>
              </a:rPr>
              <a:t>cel</a:t>
            </a:r>
            <a:r>
              <a:rPr sz="100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A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2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ullah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da</a:t>
            </a:r>
            <a:r>
              <a:rPr sz="1000" spc="-10" dirty="0">
                <a:latin typeface="Lucida Sans Unicode"/>
                <a:cs typeface="Lucida Sans Unicode"/>
              </a:rPr>
              <a:t>h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</a:t>
            </a:r>
            <a:r>
              <a:rPr sz="1000" spc="-10" dirty="0">
                <a:latin typeface="Lucida Sans Unicode"/>
                <a:cs typeface="Lucida Sans Unicode"/>
              </a:rPr>
              <a:t>elc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at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end</a:t>
            </a:r>
            <a:r>
              <a:rPr sz="1000" spc="30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re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p</a:t>
            </a:r>
            <a:r>
              <a:rPr sz="1000" spc="-10" dirty="0">
                <a:latin typeface="Lucida Sans Unicode"/>
                <a:cs typeface="Lucida Sans Unicode"/>
              </a:rPr>
              <a:t>orta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q</a:t>
            </a:r>
            <a:r>
              <a:rPr sz="1000" spc="-10" dirty="0">
                <a:latin typeface="Lucida Sans Unicode"/>
                <a:cs typeface="Lucida Sans Unicode"/>
              </a:rPr>
              <a:t>uality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ade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ni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trative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eve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his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</a:t>
            </a:r>
            <a:r>
              <a:rPr sz="1000" dirty="0">
                <a:latin typeface="Lucida Sans Unicode"/>
                <a:cs typeface="Lucida Sans Unicode"/>
              </a:rPr>
              <a:t>in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or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p</a:t>
            </a:r>
            <a:r>
              <a:rPr sz="1000" spc="-10" dirty="0">
                <a:latin typeface="Lucida Sans Unicode"/>
                <a:cs typeface="Lucida Sans Unicode"/>
              </a:rPr>
              <a:t>orta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tran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0" dirty="0">
                <a:latin typeface="Lucida Sans Unicode"/>
                <a:cs typeface="Lucida Sans Unicode"/>
              </a:rPr>
              <a:t>err</a:t>
            </a:r>
            <a:r>
              <a:rPr sz="1000" dirty="0">
                <a:latin typeface="Lucida Sans Unicode"/>
                <a:cs typeface="Lucida Sans Unicode"/>
              </a:rPr>
              <a:t>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elevant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k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ow</a:t>
            </a:r>
            <a:r>
              <a:rPr sz="1000" spc="0" dirty="0">
                <a:latin typeface="Lucida Sans Unicode"/>
                <a:cs typeface="Lucida Sans Unicode"/>
              </a:rPr>
              <a:t>l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dg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with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q</a:t>
            </a:r>
            <a:r>
              <a:rPr sz="1000" spc="-10" dirty="0">
                <a:latin typeface="Lucida Sans Unicode"/>
                <a:cs typeface="Lucida Sans Unicode"/>
              </a:rPr>
              <a:t>uali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2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o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ev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ryo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inclu</a:t>
            </a:r>
            <a:r>
              <a:rPr sz="1000" spc="-10" dirty="0">
                <a:latin typeface="Lucida Sans Unicode"/>
                <a:cs typeface="Lucida Sans Unicode"/>
              </a:rPr>
              <a:t>ding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tu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nts.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also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ext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0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ks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0" dirty="0">
                <a:latin typeface="Lucida Sans Unicode"/>
                <a:cs typeface="Lucida Sans Unicode"/>
              </a:rPr>
              <a:t>work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prog</a:t>
            </a:r>
            <a:r>
              <a:rPr sz="1000" spc="2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cienti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0" dirty="0">
                <a:latin typeface="Lucida Sans Unicode"/>
                <a:cs typeface="Lucida Sans Unicode"/>
              </a:rPr>
              <a:t>ars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ama</a:t>
            </a:r>
            <a:r>
              <a:rPr sz="1000" spc="-5" dirty="0">
                <a:latin typeface="Lucida Sans Unicode"/>
                <a:cs typeface="Lucida Sans Unicode"/>
              </a:rPr>
              <a:t>zin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ef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10" dirty="0">
                <a:latin typeface="Lucida Sans Unicode"/>
                <a:cs typeface="Lucida Sans Unicode"/>
              </a:rPr>
              <a:t>orts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or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niz</a:t>
            </a:r>
            <a:r>
              <a:rPr sz="1000" spc="-10" dirty="0">
                <a:latin typeface="Lucida Sans Unicode"/>
                <a:cs typeface="Lucida Sans Unicode"/>
              </a:rPr>
              <a:t>ation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0" dirty="0">
                <a:latin typeface="Lucida Sans Unicode"/>
                <a:cs typeface="Lucida Sans Unicode"/>
              </a:rPr>
              <a:t>ar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en,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his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ex</a:t>
            </a:r>
            <a:r>
              <a:rPr sz="1000" spc="-10" dirty="0">
                <a:latin typeface="Lucida Sans Unicode"/>
                <a:cs typeface="Lucida Sans Unicode"/>
              </a:rPr>
              <a:t>celle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cy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tant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pro</a:t>
            </a:r>
            <a:r>
              <a:rPr sz="1000" spc="-5" dirty="0">
                <a:latin typeface="Lucida Sans Unicode"/>
                <a:cs typeface="Lucida Sans Unicode"/>
              </a:rPr>
              <a:t>fe</a:t>
            </a:r>
            <a:r>
              <a:rPr sz="1000" spc="-15" dirty="0">
                <a:latin typeface="Lucida Sans Unicode"/>
                <a:cs typeface="Lucida Sans Unicode"/>
              </a:rPr>
              <a:t>sso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culty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ul</a:t>
            </a:r>
            <a:r>
              <a:rPr sz="1000" spc="-20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nt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ip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Q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ali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Skills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v</a:t>
            </a:r>
            <a:r>
              <a:rPr sz="1000" spc="-10" dirty="0">
                <a:latin typeface="Lucida Sans Unicode"/>
                <a:cs typeface="Lucida Sans Unicode"/>
              </a:rPr>
              <a:t>elo</a:t>
            </a:r>
            <a:r>
              <a:rPr sz="1000" spc="-5" dirty="0">
                <a:latin typeface="Lucida Sans Unicode"/>
                <a:cs typeface="Lucida Sans Unicode"/>
              </a:rPr>
              <a:t>pm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walli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Is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sent</a:t>
            </a:r>
            <a:r>
              <a:rPr sz="100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topic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ere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ro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gh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seve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x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rela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topic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of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em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0" dirty="0">
                <a:latin typeface="Lucida Sans Unicode"/>
                <a:cs typeface="Lucida Sans Unicode"/>
              </a:rPr>
              <a:t>ar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ct,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ent</a:t>
            </a:r>
            <a:r>
              <a:rPr sz="100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po</a:t>
            </a:r>
            <a:r>
              <a:rPr sz="1000" spc="0" dirty="0">
                <a:latin typeface="Lucida Sans Unicode"/>
                <a:cs typeface="Lucida Sans Unicode"/>
              </a:rPr>
              <a:t>rt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ce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finin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10" dirty="0">
                <a:latin typeface="Lucida Sans Unicode"/>
                <a:cs typeface="Lucida Sans Unicode"/>
              </a:rPr>
              <a:t>k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trengths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wor</a:t>
            </a:r>
            <a:r>
              <a:rPr sz="1000" spc="0" dirty="0">
                <a:latin typeface="Lucida Sans Unicode"/>
                <a:cs typeface="Lucida Sans Unicode"/>
              </a:rPr>
              <a:t>k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intr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ucin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tan</a:t>
            </a:r>
            <a:r>
              <a:rPr sz="1000" spc="-15" dirty="0">
                <a:latin typeface="Lucida Sans Unicode"/>
                <a:cs typeface="Lucida Sans Unicode"/>
              </a:rPr>
              <a:t>dard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q</a:t>
            </a:r>
            <a:r>
              <a:rPr sz="1000" spc="-5" dirty="0">
                <a:latin typeface="Lucida Sans Unicode"/>
                <a:cs typeface="Lucida Sans Unicode"/>
              </a:rPr>
              <a:t>uired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Lucida Sans Unicode"/>
                <a:cs typeface="Lucida Sans Unicode"/>
              </a:rPr>
              <a:t>p</a:t>
            </a:r>
            <a:r>
              <a:rPr sz="1000" spc="-10" dirty="0">
                <a:latin typeface="Lucida Sans Unicode"/>
                <a:cs typeface="Lucida Sans Unicode"/>
              </a:rPr>
              <a:t>pli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pri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te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cc</a:t>
            </a:r>
            <a:r>
              <a:rPr sz="1000" spc="5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itation,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q</a:t>
            </a:r>
            <a:r>
              <a:rPr sz="1000" spc="-10" dirty="0">
                <a:latin typeface="Lucida Sans Unicode"/>
                <a:cs typeface="Lucida Sans Unicode"/>
              </a:rPr>
              <a:t>ual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ty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p</a:t>
            </a:r>
            <a:r>
              <a:rPr sz="1000" spc="-5" dirty="0">
                <a:latin typeface="Lucida Sans Unicode"/>
                <a:cs typeface="Lucida Sans Unicode"/>
              </a:rPr>
              <a:t>o</a:t>
            </a:r>
            <a:r>
              <a:rPr sz="1000" spc="-10" dirty="0">
                <a:latin typeface="Lucida Sans Unicode"/>
                <a:cs typeface="Lucida Sans Unicode"/>
              </a:rPr>
              <a:t>rta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ce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  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ic,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ad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trati</a:t>
            </a:r>
            <a:r>
              <a:rPr sz="1000" dirty="0">
                <a:latin typeface="Lucida Sans Unicode"/>
                <a:cs typeface="Lucida Sans Unicode"/>
              </a:rPr>
              <a:t>v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tudent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lev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id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culty,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im</a:t>
            </a:r>
            <a:r>
              <a:rPr sz="1000" spc="-15" dirty="0">
                <a:latin typeface="Lucida Sans Unicode"/>
                <a:cs typeface="Lucida Sans Unicode"/>
              </a:rPr>
              <a:t>porta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ce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q</a:t>
            </a:r>
            <a:r>
              <a:rPr sz="1000" spc="-10" dirty="0">
                <a:latin typeface="Lucida Sans Unicode"/>
                <a:cs typeface="Lucida Sans Unicode"/>
              </a:rPr>
              <a:t>ual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ty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pra</a:t>
            </a:r>
            <a:r>
              <a:rPr sz="1000" spc="-5" dirty="0">
                <a:latin typeface="Lucida Sans Unicode"/>
                <a:cs typeface="Lucida Sans Unicode"/>
              </a:rPr>
              <a:t>ctice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par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vital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ta</a:t>
            </a:r>
            <a:r>
              <a:rPr sz="1000" spc="0" dirty="0">
                <a:latin typeface="Lucida Sans Unicode"/>
                <a:cs typeface="Lucida Sans Unicode"/>
              </a:rPr>
              <a:t>g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att</a:t>
            </a:r>
            <a:r>
              <a:rPr sz="1000" spc="-5" dirty="0">
                <a:latin typeface="Lucida Sans Unicode"/>
                <a:cs typeface="Lucida Sans Unicode"/>
              </a:rPr>
              <a:t>ainin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5" dirty="0">
                <a:latin typeface="Lucida Sans Unicode"/>
                <a:cs typeface="Lucida Sans Unicode"/>
              </a:rPr>
              <a:t>ade</a:t>
            </a:r>
            <a:r>
              <a:rPr sz="1000" spc="-5" dirty="0">
                <a:latin typeface="Lucida Sans Unicode"/>
                <a:cs typeface="Lucida Sans Unicode"/>
              </a:rPr>
              <a:t>mic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cre</a:t>
            </a:r>
            <a:r>
              <a:rPr sz="1000" spc="-20" dirty="0">
                <a:latin typeface="Lucida Sans Unicode"/>
                <a:cs typeface="Lucida Sans Unicode"/>
              </a:rPr>
              <a:t>d</a:t>
            </a:r>
            <a:r>
              <a:rPr sz="1000" spc="-5" dirty="0">
                <a:latin typeface="Lucida Sans Unicode"/>
                <a:cs typeface="Lucida Sans Unicode"/>
              </a:rPr>
              <a:t>itatio</a:t>
            </a:r>
            <a:r>
              <a:rPr sz="1000" spc="0" dirty="0">
                <a:latin typeface="Lucida Sans Unicode"/>
                <a:cs typeface="Lucida Sans Unicode"/>
              </a:rPr>
              <a:t>n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His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ex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-5" dirty="0">
                <a:latin typeface="Lucida Sans Unicode"/>
                <a:cs typeface="Lucida Sans Unicode"/>
              </a:rPr>
              <a:t>ellency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Dr.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u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ta</a:t>
            </a:r>
            <a:r>
              <a:rPr sz="1000" spc="10" dirty="0">
                <a:latin typeface="Lucida Sans Unicode"/>
                <a:cs typeface="Lucida Sans Unicode"/>
              </a:rPr>
              <a:t>f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 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ar</a:t>
            </a:r>
            <a:r>
              <a:rPr sz="100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ef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di</a:t>
            </a:r>
            <a:r>
              <a:rPr sz="1000" dirty="0">
                <a:latin typeface="Lucida Sans Unicode"/>
                <a:cs typeface="Lucida Sans Unicode"/>
              </a:rPr>
              <a:t>r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ctor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enti</a:t>
            </a:r>
            <a:r>
              <a:rPr sz="1000" dirty="0">
                <a:latin typeface="Lucida Sans Unicode"/>
                <a:cs typeface="Lucida Sans Unicode"/>
              </a:rPr>
              <a:t>f</a:t>
            </a:r>
            <a:r>
              <a:rPr sz="1000" spc="-5" dirty="0">
                <a:latin typeface="Lucida Sans Unicode"/>
                <a:cs typeface="Lucida Sans Unicode"/>
              </a:rPr>
              <a:t>ic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0" dirty="0">
                <a:latin typeface="Lucida Sans Unicode"/>
                <a:cs typeface="Lucida Sans Unicode"/>
              </a:rPr>
              <a:t>ars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progr</a:t>
            </a:r>
            <a:r>
              <a:rPr sz="1000" spc="0" dirty="0">
                <a:latin typeface="Lucida Sans Unicode"/>
                <a:cs typeface="Lucida Sans Unicode"/>
              </a:rPr>
              <a:t>a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ere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rec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i</a:t>
            </a:r>
            <a:r>
              <a:rPr sz="1000" spc="-10" dirty="0">
                <a:latin typeface="Lucida Sans Unicode"/>
                <a:cs typeface="Lucida Sans Unicode"/>
              </a:rPr>
              <a:t>ved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or</a:t>
            </a:r>
            <a:r>
              <a:rPr sz="1000" spc="-10" dirty="0">
                <a:latin typeface="Lucida Sans Unicode"/>
                <a:cs typeface="Lucida Sans Unicode"/>
              </a:rPr>
              <a:t>g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niz</a:t>
            </a:r>
            <a:r>
              <a:rPr sz="1000" spc="-15" dirty="0">
                <a:latin typeface="Lucida Sans Unicode"/>
                <a:cs typeface="Lucida Sans Unicode"/>
              </a:rPr>
              <a:t>ed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th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his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dirty="0">
                <a:latin typeface="Lucida Sans Unicode"/>
                <a:cs typeface="Lucida Sans Unicode"/>
              </a:rPr>
              <a:t>d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ea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oot</a:t>
            </a:r>
            <a:r>
              <a:rPr sz="1000" spc="-5" dirty="0">
                <a:latin typeface="Lucida Sans Unicode"/>
                <a:cs typeface="Lucida Sans Unicode"/>
              </a:rPr>
              <a:t>h,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tu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nts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efit</a:t>
            </a:r>
            <a:r>
              <a:rPr sz="1000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m</a:t>
            </a:r>
            <a:r>
              <a:rPr sz="1000" dirty="0">
                <a:latin typeface="Lucida Sans Unicode"/>
                <a:cs typeface="Lucida Sans Unicode"/>
              </a:rPr>
              <a:t>o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f</a:t>
            </a:r>
            <a:r>
              <a:rPr sz="1000" spc="-15" dirty="0">
                <a:latin typeface="Lucida Sans Unicode"/>
                <a:cs typeface="Lucida Sans Unicode"/>
              </a:rPr>
              <a:t>ro</a:t>
            </a:r>
            <a:r>
              <a:rPr sz="1000" spc="-10" dirty="0">
                <a:latin typeface="Lucida Sans Unicode"/>
                <a:cs typeface="Lucida Sans Unicode"/>
              </a:rPr>
              <a:t>m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q</a:t>
            </a:r>
            <a:r>
              <a:rPr sz="1000" spc="-10" dirty="0">
                <a:latin typeface="Lucida Sans Unicode"/>
                <a:cs typeface="Lucida Sans Unicode"/>
              </a:rPr>
              <a:t>u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20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t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o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ra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to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10" dirty="0">
                <a:latin typeface="Lucida Sans Unicode"/>
                <a:cs typeface="Lucida Sans Unicode"/>
              </a:rPr>
              <a:t>wered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b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his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ex</a:t>
            </a:r>
            <a:r>
              <a:rPr sz="1000" spc="-10" dirty="0">
                <a:latin typeface="Lucida Sans Unicode"/>
                <a:cs typeface="Lucida Sans Unicode"/>
              </a:rPr>
              <a:t>cel</a:t>
            </a:r>
            <a:r>
              <a:rPr sz="1000" dirty="0">
                <a:latin typeface="Lucida Sans Unicode"/>
                <a:cs typeface="Lucida Sans Unicode"/>
              </a:rPr>
              <a:t>l</a:t>
            </a:r>
            <a:r>
              <a:rPr sz="1000" spc="-15" dirty="0">
                <a:latin typeface="Lucida Sans Unicode"/>
                <a:cs typeface="Lucida Sans Unicode"/>
              </a:rPr>
              <a:t>en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y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0" dirty="0">
                <a:latin typeface="Lucida Sans Unicode"/>
                <a:cs typeface="Lucida Sans Unicode"/>
              </a:rPr>
              <a:t>r</a:t>
            </a:r>
            <a:r>
              <a:rPr sz="1000" spc="-5" dirty="0">
                <a:latin typeface="Lucida Sans Unicode"/>
                <a:cs typeface="Lucida Sans Unicode"/>
              </a:rPr>
              <a:t>.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25" dirty="0">
                <a:latin typeface="Lucida Sans Unicode"/>
                <a:cs typeface="Lucida Sans Unicode"/>
              </a:rPr>
              <a:t>l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5" dirty="0">
                <a:latin typeface="Lucida Sans Unicode"/>
                <a:cs typeface="Lucida Sans Unicode"/>
              </a:rPr>
              <a:t>utwalli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Lucida Sans Unicode"/>
                <a:cs typeface="Lucida Sans Unicode"/>
              </a:rPr>
              <a:t>I</a:t>
            </a:r>
            <a:r>
              <a:rPr sz="1000" spc="-5" dirty="0">
                <a:latin typeface="Lucida Sans Unicode"/>
                <a:cs typeface="Lucida Sans Unicode"/>
              </a:rPr>
              <a:t>s</a:t>
            </a:r>
            <a:r>
              <a:rPr sz="1000" spc="-20" dirty="0">
                <a:latin typeface="Lucida Sans Unicode"/>
                <a:cs typeface="Lucida Sans Unicode"/>
              </a:rPr>
              <a:t>m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e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l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B</a:t>
            </a:r>
            <a:r>
              <a:rPr sz="1000" spc="-15" dirty="0">
                <a:latin typeface="Lucida Sans Unicode"/>
                <a:cs typeface="Lucida Sans Unicode"/>
              </a:rPr>
              <a:t>d</a:t>
            </a:r>
            <a:r>
              <a:rPr sz="1000" spc="-20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ir.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5486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1633" y="6553200"/>
            <a:ext cx="4877440" cy="2742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274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1500" y="3810000"/>
            <a:ext cx="4877440" cy="2742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1500" y="6705663"/>
            <a:ext cx="4877440" cy="2742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274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1500" y="3810000"/>
            <a:ext cx="4877440" cy="2742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1500" y="6705663"/>
            <a:ext cx="4877440" cy="2742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274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364</Words>
  <Application>Microsoft Office PowerPoint</Application>
  <PresentationFormat>Benutzerdefiniert</PresentationFormat>
  <Paragraphs>3</Paragraphs>
  <Slides>5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2015-04-05T12:01:53Z</dcterms:created>
  <dcterms:modified xsi:type="dcterms:W3CDTF">2015-04-05T10:01:59Z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2015-04-05T00:00:00Z</vt:filetime>
  </property>
  <property fmtid="{D5CDD505-2E9C-101B-9397-08002B2CF9AE}" pid="3" name="LastSaved">
    <vt:filetime>2015-04-05T00:00:00Z</vt:filetime>
  </property>
</Properties>
</file>