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7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8" y="979055"/>
            <a:ext cx="5299710" cy="206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8225">
              <a:lnSpc>
                <a:spcPct val="100000"/>
              </a:lnSpc>
            </a:pPr>
            <a:r>
              <a:rPr sz="1000" i="1" spc="-5" dirty="0">
                <a:latin typeface="Lucida Sans Unicode"/>
                <a:cs typeface="Lucida Sans Unicode"/>
              </a:rPr>
              <a:t>C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m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unity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C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lle</a:t>
            </a:r>
            <a:r>
              <a:rPr sz="1000" i="1" dirty="0">
                <a:latin typeface="Lucida Sans Unicode"/>
                <a:cs typeface="Lucida Sans Unicode"/>
              </a:rPr>
              <a:t>g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os</a:t>
            </a:r>
            <a:r>
              <a:rPr sz="1000" i="1" spc="-5" dirty="0">
                <a:latin typeface="Lucida Sans Unicode"/>
                <a:cs typeface="Lucida Sans Unicode"/>
              </a:rPr>
              <a:t>ts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First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Co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s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of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(Wa</a:t>
            </a:r>
            <a:r>
              <a:rPr sz="1000" i="1" spc="-5" dirty="0">
                <a:latin typeface="Lucida Sans Unicode"/>
                <a:cs typeface="Lucida Sans Unicode"/>
              </a:rPr>
              <a:t>ri</a:t>
            </a:r>
            <a:r>
              <a:rPr sz="1000" i="1" dirty="0">
                <a:latin typeface="Lucida Sans Unicode"/>
                <a:cs typeface="Lucida Sans Unicode"/>
              </a:rPr>
              <a:t>f</a:t>
            </a:r>
            <a:r>
              <a:rPr sz="1000" i="1" spc="-5" dirty="0">
                <a:latin typeface="Lucida Sans Unicode"/>
                <a:cs typeface="Lucida Sans Unicode"/>
              </a:rPr>
              <a:t>)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8000"/>
              </a:lnSpc>
            </a:pPr>
            <a:r>
              <a:rPr sz="1000" i="1" spc="-2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C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m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5" dirty="0">
                <a:latin typeface="Lucida Sans Unicode"/>
                <a:cs typeface="Lucida Sans Unicode"/>
              </a:rPr>
              <a:t>unity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C</a:t>
            </a:r>
            <a:r>
              <a:rPr sz="1000" i="1" spc="-10" dirty="0">
                <a:latin typeface="Lucida Sans Unicode"/>
                <a:cs typeface="Lucida Sans Unicode"/>
              </a:rPr>
              <a:t>olle</a:t>
            </a:r>
            <a:r>
              <a:rPr sz="1000" i="1" dirty="0">
                <a:latin typeface="Lucida Sans Unicode"/>
                <a:cs typeface="Lucida Sans Unicode"/>
              </a:rPr>
              <a:t>g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alw</a:t>
            </a:r>
            <a:r>
              <a:rPr sz="1000" i="1" spc="-10" dirty="0">
                <a:latin typeface="Lucida Sans Unicode"/>
                <a:cs typeface="Lucida Sans Unicode"/>
              </a:rPr>
              <a:t>a</a:t>
            </a:r>
            <a:r>
              <a:rPr sz="1000" i="1" spc="-15" dirty="0">
                <a:latin typeface="Lucida Sans Unicode"/>
                <a:cs typeface="Lucida Sans Unicode"/>
              </a:rPr>
              <a:t>y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tak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k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int</a:t>
            </a:r>
            <a:r>
              <a:rPr sz="1000" i="1" spc="-10" dirty="0">
                <a:latin typeface="Lucida Sans Unicode"/>
                <a:cs typeface="Lucida Sans Unicode"/>
              </a:rPr>
              <a:t>ere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in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ve</a:t>
            </a:r>
            <a:r>
              <a:rPr sz="1000" i="1" dirty="0">
                <a:latin typeface="Lucida Sans Unicode"/>
                <a:cs typeface="Lucida Sans Unicode"/>
              </a:rPr>
              <a:t>l</a:t>
            </a:r>
            <a:r>
              <a:rPr sz="1000" i="1" spc="-15" dirty="0">
                <a:latin typeface="Lucida Sans Unicode"/>
                <a:cs typeface="Lucida Sans Unicode"/>
              </a:rPr>
              <a:t>opi</a:t>
            </a:r>
            <a:r>
              <a:rPr sz="1000" i="1" spc="-10" dirty="0">
                <a:latin typeface="Lucida Sans Unicode"/>
                <a:cs typeface="Lucida Sans Unicode"/>
              </a:rPr>
              <a:t>ng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sel</a:t>
            </a:r>
            <a:r>
              <a:rPr sz="1000" i="1" spc="25" dirty="0">
                <a:latin typeface="Lucida Sans Unicode"/>
                <a:cs typeface="Lucida Sans Unicode"/>
              </a:rPr>
              <a:t>f</a:t>
            </a:r>
            <a:r>
              <a:rPr sz="1000" i="1" spc="-15" dirty="0">
                <a:latin typeface="Lucida Sans Unicode"/>
                <a:cs typeface="Lucida Sans Unicode"/>
              </a:rPr>
              <a:t>-s</a:t>
            </a:r>
            <a:r>
              <a:rPr sz="1000" i="1" spc="-5" dirty="0">
                <a:latin typeface="Lucida Sans Unicode"/>
                <a:cs typeface="Lucida Sans Unicode"/>
              </a:rPr>
              <a:t>kills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capabilit</a:t>
            </a:r>
            <a:r>
              <a:rPr sz="1000" i="1" spc="0" dirty="0">
                <a:latin typeface="Lucida Sans Unicode"/>
                <a:cs typeface="Lucida Sans Unicode"/>
              </a:rPr>
              <a:t>i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s.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Lucida Sans Unicode"/>
                <a:cs typeface="Lucida Sans Unicode"/>
              </a:rPr>
              <a:t>r</a:t>
            </a:r>
            <a:r>
              <a:rPr sz="1000" i="1" spc="-10" dirty="0">
                <a:latin typeface="Lucida Sans Unicode"/>
                <a:cs typeface="Lucida Sans Unicode"/>
              </a:rPr>
              <a:t>efore</a:t>
            </a:r>
            <a:r>
              <a:rPr sz="1000" i="1" spc="-5" dirty="0">
                <a:latin typeface="Lucida Sans Unicode"/>
                <a:cs typeface="Lucida Sans Unicode"/>
              </a:rPr>
              <a:t>,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col</a:t>
            </a:r>
            <a:r>
              <a:rPr sz="1000" i="1" spc="0" dirty="0">
                <a:latin typeface="Lucida Sans Unicode"/>
                <a:cs typeface="Lucida Sans Unicode"/>
              </a:rPr>
              <a:t>l</a:t>
            </a:r>
            <a:r>
              <a:rPr sz="1000" i="1" spc="-15" dirty="0">
                <a:latin typeface="Lucida Sans Unicode"/>
                <a:cs typeface="Lucida Sans Unicode"/>
              </a:rPr>
              <a:t>eg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st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fir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rse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spc="0" dirty="0">
                <a:latin typeface="Lucida Sans Unicode"/>
                <a:cs typeface="Lucida Sans Unicode"/>
              </a:rPr>
              <a:t>(</a:t>
            </a:r>
            <a:r>
              <a:rPr sz="1000" i="1" spc="-15" dirty="0">
                <a:latin typeface="Lucida Sans Unicode"/>
                <a:cs typeface="Lucida Sans Unicode"/>
              </a:rPr>
              <a:t>Wa</a:t>
            </a:r>
            <a:r>
              <a:rPr sz="1000" i="1" spc="-5" dirty="0">
                <a:latin typeface="Lucida Sans Unicode"/>
                <a:cs typeface="Lucida Sans Unicode"/>
              </a:rPr>
              <a:t>ri</a:t>
            </a:r>
            <a:r>
              <a:rPr sz="1000" i="1" spc="30" dirty="0">
                <a:latin typeface="Lucida Sans Unicode"/>
                <a:cs typeface="Lucida Sans Unicode"/>
              </a:rPr>
              <a:t>f</a:t>
            </a:r>
            <a:r>
              <a:rPr sz="1000" i="1" spc="-10" dirty="0">
                <a:latin typeface="Lucida Sans Unicode"/>
                <a:cs typeface="Lucida Sans Unicode"/>
              </a:rPr>
              <a:t>)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 </a:t>
            </a:r>
            <a:r>
              <a:rPr sz="1000" i="1" spc="-6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C</a:t>
            </a:r>
            <a:r>
              <a:rPr sz="1000" spc="-5" dirty="0">
                <a:latin typeface="Lucida Sans Unicode"/>
                <a:cs typeface="Lucida Sans Unicode"/>
              </a:rPr>
              <a:t>olle</a:t>
            </a:r>
            <a:r>
              <a:rPr sz="1000" dirty="0">
                <a:latin typeface="Lucida Sans Unicode"/>
                <a:cs typeface="Lucida Sans Unicode"/>
              </a:rPr>
              <a:t>g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’</a:t>
            </a:r>
            <a:r>
              <a:rPr sz="1000" spc="-10" dirty="0">
                <a:latin typeface="Lucida Sans Unicode"/>
                <a:cs typeface="Lucida Sans Unicode"/>
              </a:rPr>
              <a:t>s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nts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60" dirty="0">
                <a:latin typeface="Lucida Sans Unicode"/>
                <a:cs typeface="Lucida Sans Unicode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cti</a:t>
            </a:r>
            <a:r>
              <a:rPr sz="1000" dirty="0">
                <a:latin typeface="Lucida Sans Unicode"/>
                <a:cs typeface="Lucida Sans Unicode"/>
              </a:rPr>
              <a:t>v</a:t>
            </a:r>
            <a:r>
              <a:rPr sz="1000" spc="-5" dirty="0">
                <a:latin typeface="Lucida Sans Unicode"/>
                <a:cs typeface="Lucida Sans Unicode"/>
              </a:rPr>
              <a:t>ity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6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Unit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5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60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in</a:t>
            </a:r>
            <a:r>
              <a:rPr sz="1000" spc="15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c</a:t>
            </a:r>
            <a:r>
              <a:rPr sz="1000" spc="-10" dirty="0">
                <a:latin typeface="Lucida Sans Unicode"/>
                <a:cs typeface="Lucida Sans Unicode"/>
              </a:rPr>
              <a:t>oop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ra</a:t>
            </a:r>
            <a:r>
              <a:rPr sz="1000" spc="0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ion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5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with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50" dirty="0">
                <a:latin typeface="Lucida Sans Unicode"/>
                <a:cs typeface="Lucida Sans Unicode"/>
              </a:rPr>
              <a:t> </a:t>
            </a:r>
            <a:r>
              <a:rPr sz="1000" spc="-15" dirty="0">
                <a:latin typeface="Lucida Sans Unicode"/>
                <a:cs typeface="Lucida Sans Unicode"/>
              </a:rPr>
              <a:t>T</a:t>
            </a:r>
            <a:r>
              <a:rPr sz="1000" spc="-5" dirty="0">
                <a:latin typeface="Lucida Sans Unicode"/>
                <a:cs typeface="Lucida Sans Unicode"/>
              </a:rPr>
              <a:t>h</a:t>
            </a:r>
            <a:r>
              <a:rPr sz="1000" spc="-10" dirty="0">
                <a:latin typeface="Lucida Sans Unicode"/>
                <a:cs typeface="Lucida Sans Unicode"/>
              </a:rPr>
              <a:t>e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10" dirty="0">
                <a:latin typeface="Lucida Sans Unicode"/>
                <a:cs typeface="Lucida Sans Unicode"/>
              </a:rPr>
              <a:t>a</a:t>
            </a:r>
            <a:r>
              <a:rPr sz="1000" spc="-5" dirty="0">
                <a:latin typeface="Lucida Sans Unicode"/>
                <a:cs typeface="Lucida Sans Unicode"/>
              </a:rPr>
              <a:t>n</a:t>
            </a:r>
            <a:r>
              <a:rPr sz="1000" spc="-15" dirty="0">
                <a:latin typeface="Lucida Sans Unicode"/>
                <a:cs typeface="Lucida Sans Unicode"/>
              </a:rPr>
              <a:t>s</a:t>
            </a:r>
            <a:r>
              <a:rPr sz="1000" spc="-5" dirty="0">
                <a:latin typeface="Lucida Sans Unicode"/>
                <a:cs typeface="Lucida Sans Unicode"/>
              </a:rPr>
              <a:t>hip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55" dirty="0">
                <a:latin typeface="Lucida Sans Unicode"/>
                <a:cs typeface="Lucida Sans Unicode"/>
              </a:rPr>
              <a:t> </a:t>
            </a:r>
            <a:r>
              <a:rPr sz="1000" spc="-5" dirty="0">
                <a:latin typeface="Lucida Sans Unicode"/>
                <a:cs typeface="Lucida Sans Unicode"/>
              </a:rPr>
              <a:t>of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5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Stud</a:t>
            </a:r>
            <a:r>
              <a:rPr sz="1000" spc="-15" dirty="0">
                <a:latin typeface="Lucida Sans Unicode"/>
                <a:cs typeface="Lucida Sans Unicode"/>
              </a:rPr>
              <a:t>e</a:t>
            </a:r>
            <a:r>
              <a:rPr sz="1000" spc="-5" dirty="0">
                <a:latin typeface="Lucida Sans Unicode"/>
                <a:cs typeface="Lucida Sans Unicode"/>
              </a:rPr>
              <a:t>nts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ff</a:t>
            </a:r>
            <a:r>
              <a:rPr sz="1000" i="1" spc="-10" dirty="0">
                <a:latin typeface="Lucida Sans Unicode"/>
                <a:cs typeface="Lucida Sans Unicode"/>
              </a:rPr>
              <a:t>ai</a:t>
            </a:r>
            <a:r>
              <a:rPr sz="1000" i="1" spc="-5" dirty="0">
                <a:latin typeface="Lucida Sans Unicode"/>
                <a:cs typeface="Lucida Sans Unicode"/>
              </a:rPr>
              <a:t>rs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av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10" dirty="0">
                <a:latin typeface="Lucida Sans Unicode"/>
                <a:cs typeface="Lucida Sans Unicode"/>
              </a:rPr>
              <a:t>rg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niz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5" dirty="0">
                <a:latin typeface="Times New Roman"/>
                <a:cs typeface="Times New Roman"/>
              </a:rPr>
              <a:t> </a:t>
            </a:r>
            <a:r>
              <a:rPr sz="1000" i="1" spc="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fir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trainin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s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provi</a:t>
            </a:r>
            <a:r>
              <a:rPr sz="1000" i="1" spc="-5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to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Univer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0" dirty="0">
                <a:latin typeface="Lucida Sans Unicode"/>
                <a:cs typeface="Lucida Sans Unicode"/>
              </a:rPr>
              <a:t>i</a:t>
            </a:r>
            <a:r>
              <a:rPr sz="1000" i="1" spc="-5" dirty="0">
                <a:latin typeface="Lucida Sans Unicode"/>
                <a:cs typeface="Lucida Sans Unicode"/>
              </a:rPr>
              <a:t>ty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b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5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W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rif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ente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dirty="0">
                <a:latin typeface="Lucida Sans Unicode"/>
                <a:cs typeface="Lucida Sans Unicode"/>
              </a:rPr>
              <a:t>f</a:t>
            </a:r>
            <a:r>
              <a:rPr sz="1000" i="1" spc="-5" dirty="0">
                <a:latin typeface="Lucida Sans Unicode"/>
                <a:cs typeface="Lucida Sans Unicode"/>
              </a:rPr>
              <a:t>filiated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to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Prin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F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un</a:t>
            </a:r>
            <a:r>
              <a:rPr sz="1000" i="1" spc="-10" dirty="0">
                <a:latin typeface="Lucida Sans Unicode"/>
                <a:cs typeface="Lucida Sans Unicode"/>
              </a:rPr>
              <a:t>dation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3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uth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3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velo</a:t>
            </a:r>
            <a:r>
              <a:rPr sz="1000" i="1" spc="-15" dirty="0">
                <a:latin typeface="Lucida Sans Unicode"/>
                <a:cs typeface="Lucida Sans Unicode"/>
              </a:rPr>
              <a:t>p</a:t>
            </a:r>
            <a:r>
              <a:rPr sz="1000" i="1" spc="-1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ent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4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rse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was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li</a:t>
            </a:r>
            <a:r>
              <a:rPr sz="1000" i="1" dirty="0">
                <a:latin typeface="Lucida Sans Unicode"/>
                <a:cs typeface="Lucida Sans Unicode"/>
              </a:rPr>
              <a:t>v</a:t>
            </a:r>
            <a:r>
              <a:rPr sz="1000" i="1" spc="-10" dirty="0">
                <a:latin typeface="Lucida Sans Unicode"/>
                <a:cs typeface="Lucida Sans Unicode"/>
              </a:rPr>
              <a:t>er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b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9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certi</a:t>
            </a:r>
            <a:r>
              <a:rPr sz="1000" i="1" spc="-5" dirty="0">
                <a:latin typeface="Lucida Sans Unicode"/>
                <a:cs typeface="Lucida Sans Unicode"/>
              </a:rPr>
              <a:t>fied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9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train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7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M</a:t>
            </a:r>
            <a:r>
              <a:rPr sz="1000" i="1" spc="-10" dirty="0">
                <a:latin typeface="Lucida Sans Unicode"/>
                <a:cs typeface="Lucida Sans Unicode"/>
              </a:rPr>
              <a:t>r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0" dirty="0">
                <a:latin typeface="Lucida Sans Unicode"/>
                <a:cs typeface="Lucida Sans Unicode"/>
              </a:rPr>
              <a:t>h</a:t>
            </a:r>
            <a:r>
              <a:rPr sz="1000" i="1" spc="-5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lasilan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-10" dirty="0">
                <a:latin typeface="Lucida Sans Unicode"/>
                <a:cs typeface="Lucida Sans Unicode"/>
              </a:rPr>
              <a:t>r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10" dirty="0">
                <a:latin typeface="Lucida Sans Unicode"/>
                <a:cs typeface="Lucida Sans Unicode"/>
              </a:rPr>
              <a:t>m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9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Wa</a:t>
            </a:r>
            <a:r>
              <a:rPr sz="1000" i="1" spc="-5" dirty="0">
                <a:latin typeface="Lucida Sans Unicode"/>
                <a:cs typeface="Lucida Sans Unicode"/>
              </a:rPr>
              <a:t>rif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ente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lt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with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el</a:t>
            </a:r>
            <a:r>
              <a:rPr sz="1000" i="1" dirty="0">
                <a:latin typeface="Lucida Sans Unicode"/>
                <a:cs typeface="Lucida Sans Unicode"/>
              </a:rPr>
              <a:t>f</a:t>
            </a:r>
            <a:r>
              <a:rPr sz="1000" i="1" spc="-15" dirty="0">
                <a:latin typeface="Lucida Sans Unicode"/>
                <a:cs typeface="Lucida Sans Unicode"/>
              </a:rPr>
              <a:t>-d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dirty="0">
                <a:latin typeface="Lucida Sans Unicode"/>
                <a:cs typeface="Lucida Sans Unicode"/>
              </a:rPr>
              <a:t>v</a:t>
            </a:r>
            <a:r>
              <a:rPr sz="1000" i="1" spc="-10" dirty="0">
                <a:latin typeface="Lucida Sans Unicode"/>
                <a:cs typeface="Lucida Sans Unicode"/>
              </a:rPr>
              <a:t>el</a:t>
            </a:r>
            <a:r>
              <a:rPr sz="1000" i="1" spc="-5" dirty="0">
                <a:latin typeface="Lucida Sans Unicode"/>
                <a:cs typeface="Lucida Sans Unicode"/>
              </a:rPr>
              <a:t>o</a:t>
            </a:r>
            <a:r>
              <a:rPr sz="1000" i="1" spc="-15" dirty="0">
                <a:latin typeface="Lucida Sans Unicode"/>
                <a:cs typeface="Lucida Sans Unicode"/>
              </a:rPr>
              <a:t>p</a:t>
            </a:r>
            <a:r>
              <a:rPr sz="1000" i="1" spc="-1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en</a:t>
            </a:r>
            <a:r>
              <a:rPr sz="1000" i="1" spc="-5" dirty="0">
                <a:latin typeface="Lucida Sans Unicode"/>
                <a:cs typeface="Lucida Sans Unicode"/>
              </a:rPr>
              <a:t>t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9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skills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1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5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p</a:t>
            </a:r>
            <a:r>
              <a:rPr sz="1000" i="1" spc="-5" dirty="0">
                <a:latin typeface="Lucida Sans Unicode"/>
                <a:cs typeface="Lucida Sans Unicode"/>
              </a:rPr>
              <a:t>utting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-15" dirty="0">
                <a:latin typeface="Lucida Sans Unicode"/>
                <a:cs typeface="Lucida Sans Unicode"/>
              </a:rPr>
              <a:t>orw</a:t>
            </a:r>
            <a:r>
              <a:rPr sz="1000" i="1" spc="-10" dirty="0">
                <a:latin typeface="Lucida Sans Unicode"/>
                <a:cs typeface="Lucida Sans Unicode"/>
              </a:rPr>
              <a:t>a</a:t>
            </a:r>
            <a:r>
              <a:rPr sz="1000" i="1" spc="0" dirty="0">
                <a:latin typeface="Lucida Sans Unicode"/>
                <a:cs typeface="Lucida Sans Unicode"/>
              </a:rPr>
              <a:t>r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the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1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goa</a:t>
            </a:r>
            <a:r>
              <a:rPr sz="1000" i="1" spc="0" dirty="0">
                <a:latin typeface="Lucida Sans Unicode"/>
                <a:cs typeface="Lucida Sans Unicode"/>
              </a:rPr>
              <a:t>l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r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9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ea</a:t>
            </a:r>
            <a:r>
              <a:rPr sz="1000" i="1" spc="-10" dirty="0">
                <a:latin typeface="Lucida Sans Unicode"/>
                <a:cs typeface="Lucida Sans Unicode"/>
              </a:rPr>
              <a:t>ch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ge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8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gr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5" dirty="0">
                <a:latin typeface="Lucida Sans Unicode"/>
                <a:cs typeface="Lucida Sans Unicode"/>
              </a:rPr>
              <a:t>p</a:t>
            </a:r>
            <a:r>
              <a:rPr sz="1000" i="1" spc="-5" dirty="0">
                <a:latin typeface="Lucida Sans Unicode"/>
                <a:cs typeface="Lucida Sans Unicode"/>
              </a:rPr>
              <a:t>.</a:t>
            </a:r>
            <a:r>
              <a:rPr sz="1000" i="1" dirty="0">
                <a:latin typeface="Times New Roman"/>
                <a:cs typeface="Times New Roman"/>
              </a:rPr>
              <a:t> </a:t>
            </a:r>
            <a:r>
              <a:rPr sz="1000" i="1" spc="-10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trainin</a:t>
            </a:r>
            <a:r>
              <a:rPr sz="1000" i="1" spc="-10" dirty="0">
                <a:latin typeface="Lucida Sans Unicode"/>
                <a:cs typeface="Lucida Sans Unicode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</a:t>
            </a:r>
            <a:r>
              <a:rPr sz="1000" i="1" spc="-15" dirty="0">
                <a:latin typeface="Lucida Sans Unicode"/>
                <a:cs typeface="Lucida Sans Unicode"/>
              </a:rPr>
              <a:t>o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0" dirty="0">
                <a:latin typeface="Lucida Sans Unicode"/>
                <a:cs typeface="Lucida Sans Unicode"/>
              </a:rPr>
              <a:t>rse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l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5" dirty="0">
                <a:latin typeface="Lucida Sans Unicode"/>
                <a:cs typeface="Lucida Sans Unicode"/>
              </a:rPr>
              <a:t>s</a:t>
            </a:r>
            <a:r>
              <a:rPr sz="1000" i="1" spc="0" dirty="0">
                <a:latin typeface="Lucida Sans Unicode"/>
                <a:cs typeface="Lucida Sans Unicode"/>
              </a:rPr>
              <a:t>t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fr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10" dirty="0">
                <a:latin typeface="Lucida Sans Unicode"/>
                <a:cs typeface="Lucida Sans Unicode"/>
              </a:rPr>
              <a:t>m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9</a:t>
            </a:r>
            <a:r>
              <a:rPr sz="1000" i="1" dirty="0">
                <a:latin typeface="Lucida Sans Unicode"/>
                <a:cs typeface="Lucida Sans Unicode"/>
              </a:rPr>
              <a:t>:0</a:t>
            </a:r>
            <a:r>
              <a:rPr sz="1000" i="1" spc="-20" dirty="0">
                <a:latin typeface="Lucida Sans Unicode"/>
                <a:cs typeface="Lucida Sans Unicode"/>
              </a:rPr>
              <a:t>0</a:t>
            </a:r>
            <a:r>
              <a:rPr sz="1000" i="1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m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to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1</a:t>
            </a:r>
            <a:r>
              <a:rPr sz="1000" i="1" spc="-20" dirty="0">
                <a:latin typeface="Lucida Sans Unicode"/>
                <a:cs typeface="Lucida Sans Unicode"/>
              </a:rPr>
              <a:t>2</a:t>
            </a:r>
            <a:r>
              <a:rPr sz="1000" i="1" dirty="0">
                <a:latin typeface="Lucida Sans Unicode"/>
                <a:cs typeface="Lucida Sans Unicode"/>
              </a:rPr>
              <a:t>:0</a:t>
            </a:r>
            <a:r>
              <a:rPr sz="1000" i="1" spc="-20" dirty="0">
                <a:latin typeface="Lucida Sans Unicode"/>
                <a:cs typeface="Lucida Sans Unicode"/>
              </a:rPr>
              <a:t>0</a:t>
            </a:r>
            <a:r>
              <a:rPr sz="1000" i="1" spc="-5" dirty="0">
                <a:latin typeface="Lucida Sans Unicode"/>
                <a:cs typeface="Lucida Sans Unicode"/>
              </a:rPr>
              <a:t>p</a:t>
            </a:r>
            <a:r>
              <a:rPr sz="1000" i="1" spc="-10" dirty="0">
                <a:latin typeface="Lucida Sans Unicode"/>
                <a:cs typeface="Lucida Sans Unicode"/>
              </a:rPr>
              <a:t>m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o</a:t>
            </a:r>
            <a:r>
              <a:rPr sz="1000" i="1" spc="-10" dirty="0">
                <a:latin typeface="Lucida Sans Unicode"/>
                <a:cs typeface="Lucida Sans Unicode"/>
              </a:rPr>
              <a:t>n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u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-15" dirty="0">
                <a:latin typeface="Lucida Sans Unicode"/>
                <a:cs typeface="Lucida Sans Unicode"/>
              </a:rPr>
              <a:t>da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2</a:t>
            </a:r>
            <a:r>
              <a:rPr sz="1000" i="1" spc="15" dirty="0">
                <a:latin typeface="Lucida Sans Unicode"/>
                <a:cs typeface="Lucida Sans Unicode"/>
              </a:rPr>
              <a:t>5</a:t>
            </a:r>
            <a:r>
              <a:rPr sz="1000" i="1" spc="-10" dirty="0">
                <a:latin typeface="Lucida Sans Unicode"/>
                <a:cs typeface="Lucida Sans Unicode"/>
              </a:rPr>
              <a:t>-</a:t>
            </a:r>
            <a:r>
              <a:rPr sz="1000" i="1" spc="-20" dirty="0">
                <a:latin typeface="Lucida Sans Unicode"/>
                <a:cs typeface="Lucida Sans Unicode"/>
              </a:rPr>
              <a:t>1</a:t>
            </a:r>
            <a:r>
              <a:rPr sz="1000" i="1" dirty="0">
                <a:latin typeface="Lucida Sans Unicode"/>
                <a:cs typeface="Lucida Sans Unicode"/>
              </a:rPr>
              <a:t>-</a:t>
            </a:r>
            <a:r>
              <a:rPr sz="1000" i="1" spc="-5" dirty="0">
                <a:latin typeface="Lucida Sans Unicode"/>
                <a:cs typeface="Lucida Sans Unicode"/>
              </a:rPr>
              <a:t>14</a:t>
            </a:r>
            <a:r>
              <a:rPr sz="1000" i="1" spc="-20" dirty="0">
                <a:latin typeface="Lucida Sans Unicode"/>
                <a:cs typeface="Lucida Sans Unicode"/>
              </a:rPr>
              <a:t>3</a:t>
            </a:r>
            <a:r>
              <a:rPr sz="1000" i="1" spc="-10" dirty="0">
                <a:latin typeface="Lucida Sans Unicode"/>
                <a:cs typeface="Lucida Sans Unicode"/>
              </a:rPr>
              <a:t>6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h,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-10" dirty="0">
                <a:latin typeface="Lucida Sans Unicode"/>
                <a:cs typeface="Lucida Sans Unicode"/>
              </a:rPr>
              <a:t>nd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it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was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atten</a:t>
            </a:r>
            <a:r>
              <a:rPr sz="1000" i="1" spc="-15" dirty="0">
                <a:latin typeface="Lucida Sans Unicode"/>
                <a:cs typeface="Lucida Sans Unicode"/>
              </a:rPr>
              <a:t>d</a:t>
            </a:r>
            <a:r>
              <a:rPr sz="1000" i="1" spc="-5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b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twen</a:t>
            </a:r>
            <a:r>
              <a:rPr sz="1000" i="1" spc="0" dirty="0">
                <a:latin typeface="Lucida Sans Unicode"/>
                <a:cs typeface="Lucida Sans Unicode"/>
              </a:rPr>
              <a:t>t</a:t>
            </a:r>
            <a:r>
              <a:rPr sz="1000" i="1" spc="-10" dirty="0">
                <a:latin typeface="Lucida Sans Unicode"/>
                <a:cs typeface="Lucida Sans Unicode"/>
              </a:rPr>
              <a:t>y</a:t>
            </a:r>
            <a:r>
              <a:rPr sz="1000" i="1" spc="-15" dirty="0">
                <a:latin typeface="Lucida Sans Unicode"/>
                <a:cs typeface="Lucida Sans Unicode"/>
              </a:rPr>
              <a:t>-</a:t>
            </a:r>
            <a:r>
              <a:rPr sz="1000" i="1" spc="-5" dirty="0">
                <a:latin typeface="Lucida Sans Unicode"/>
                <a:cs typeface="Lucida Sans Unicode"/>
              </a:rPr>
              <a:t>five</a:t>
            </a:r>
            <a:r>
              <a:rPr sz="1000" i="1" spc="8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train</a:t>
            </a:r>
            <a:r>
              <a:rPr sz="1000" i="1" spc="-15" dirty="0">
                <a:latin typeface="Lucida Sans Unicode"/>
                <a:cs typeface="Lucida Sans Unicode"/>
              </a:rPr>
              <a:t>e</a:t>
            </a:r>
            <a:r>
              <a:rPr sz="1000" i="1" spc="-20" dirty="0">
                <a:latin typeface="Lucida Sans Unicode"/>
                <a:cs typeface="Lucida Sans Unicode"/>
              </a:rPr>
              <a:t>e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fr</a:t>
            </a:r>
            <a:r>
              <a:rPr sz="1000" i="1" dirty="0">
                <a:latin typeface="Lucida Sans Unicode"/>
                <a:cs typeface="Lucida Sans Unicode"/>
              </a:rPr>
              <a:t>o</a:t>
            </a:r>
            <a:r>
              <a:rPr sz="1000" i="1" spc="-10" dirty="0">
                <a:latin typeface="Lucida Sans Unicode"/>
                <a:cs typeface="Lucida Sans Unicode"/>
              </a:rPr>
              <a:t>m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t</a:t>
            </a:r>
            <a:r>
              <a:rPr sz="1000" i="1" spc="-5" dirty="0">
                <a:latin typeface="Lucida Sans Unicode"/>
                <a:cs typeface="Lucida Sans Unicode"/>
              </a:rPr>
              <a:t>h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colle</a:t>
            </a:r>
            <a:r>
              <a:rPr sz="1000" i="1" dirty="0">
                <a:latin typeface="Lucida Sans Unicode"/>
                <a:cs typeface="Lucida Sans Unicode"/>
              </a:rPr>
              <a:t>g</a:t>
            </a:r>
            <a:r>
              <a:rPr sz="1000" i="1" spc="-10" dirty="0">
                <a:latin typeface="Lucida Sans Unicode"/>
                <a:cs typeface="Lucida Sans Unicode"/>
              </a:rPr>
              <a:t>e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Lucida Sans Unicode"/>
                <a:cs typeface="Lucida Sans Unicode"/>
              </a:rPr>
              <a:t>s</a:t>
            </a:r>
            <a:r>
              <a:rPr sz="1000" i="1" spc="-5" dirty="0">
                <a:latin typeface="Lucida Sans Unicode"/>
                <a:cs typeface="Lucida Sans Unicode"/>
              </a:rPr>
              <a:t>tud</a:t>
            </a:r>
            <a:r>
              <a:rPr sz="1000" i="1" spc="-15" dirty="0">
                <a:latin typeface="Lucida Sans Unicode"/>
                <a:cs typeface="Lucida Sans Unicode"/>
              </a:rPr>
              <a:t>ent</a:t>
            </a:r>
            <a:r>
              <a:rPr sz="1000" i="1" spc="-10" dirty="0">
                <a:latin typeface="Lucida Sans Unicode"/>
                <a:cs typeface="Lucida Sans Unicode"/>
              </a:rPr>
              <a:t>s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Lucida Sans Unicode"/>
                <a:cs typeface="Lucida Sans Unicode"/>
              </a:rPr>
              <a:t>a</a:t>
            </a:r>
            <a:r>
              <a:rPr sz="1000" i="1" spc="0" dirty="0">
                <a:latin typeface="Lucida Sans Unicode"/>
                <a:cs typeface="Lucida Sans Unicode"/>
              </a:rPr>
              <a:t>n</a:t>
            </a:r>
            <a:r>
              <a:rPr sz="1000" i="1" spc="-10" dirty="0">
                <a:latin typeface="Lucida Sans Unicode"/>
                <a:cs typeface="Lucida Sans Unicode"/>
              </a:rPr>
              <a:t>d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Lucida Sans Unicode"/>
                <a:cs typeface="Lucida Sans Unicode"/>
              </a:rPr>
              <a:t>sta</a:t>
            </a:r>
            <a:r>
              <a:rPr sz="1000" i="1" dirty="0">
                <a:latin typeface="Lucida Sans Unicode"/>
                <a:cs typeface="Lucida Sans Unicode"/>
              </a:rPr>
              <a:t>f</a:t>
            </a:r>
            <a:r>
              <a:rPr sz="1000" i="1" spc="-5" dirty="0">
                <a:latin typeface="Lucida Sans Unicode"/>
                <a:cs typeface="Lucida Sans Unicode"/>
              </a:rPr>
              <a:t>f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Lucida Sans Unicode"/>
                <a:cs typeface="Lucida Sans Unicode"/>
              </a:rPr>
              <a:t>m</a:t>
            </a:r>
            <a:r>
              <a:rPr sz="1000" i="1" spc="-15" dirty="0">
                <a:latin typeface="Lucida Sans Unicode"/>
                <a:cs typeface="Lucida Sans Unicode"/>
              </a:rPr>
              <a:t>ember</a:t>
            </a:r>
            <a:r>
              <a:rPr sz="1000" i="1" spc="-5" dirty="0">
                <a:latin typeface="Lucida Sans Unicode"/>
                <a:cs typeface="Lucida Sans Unicode"/>
              </a:rPr>
              <a:t>s.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1500" y="3482476"/>
            <a:ext cx="4877440" cy="5486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8248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8229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500" y="914400"/>
            <a:ext cx="4877440" cy="5486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461" y="914400"/>
            <a:ext cx="5273923" cy="3955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Office PowerPoint</Application>
  <PresentationFormat>Benutzerdefiniert</PresentationFormat>
  <Paragraphs>3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2015-04-05T12:02:06Z</dcterms:created>
  <dcterms:modified xsi:type="dcterms:W3CDTF">2015-04-05T10:02:08Z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2015-04-05T00:00:00Z</vt:filetime>
  </property>
  <property fmtid="{D5CDD505-2E9C-101B-9397-08002B2CF9AE}" pid="3" name="LastSaved">
    <vt:filetime>2015-04-05T00:00:00Z</vt:filetime>
  </property>
</Properties>
</file>