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7556500" cy="10693400"/>
  <p:notesSz cx="7556500" cy="10693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835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4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5"/>
            <a:ext cx="6806564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4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14" y="979055"/>
            <a:ext cx="5299710" cy="5768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600075">
              <a:lnSpc>
                <a:spcPct val="100000"/>
              </a:lnSpc>
            </a:pPr>
            <a:r>
              <a:rPr sz="1000" spc="-5" dirty="0">
                <a:latin typeface="Lucida Sans Unicode"/>
                <a:cs typeface="Lucida Sans Unicode"/>
              </a:rPr>
              <a:t>St</a:t>
            </a:r>
            <a:r>
              <a:rPr sz="1000" spc="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en</a:t>
            </a:r>
            <a:r>
              <a:rPr sz="1000" spc="-5" dirty="0">
                <a:latin typeface="Lucida Sans Unicode"/>
                <a:cs typeface="Lucida Sans Unicode"/>
              </a:rPr>
              <a:t>gth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S</a:t>
            </a:r>
            <a:r>
              <a:rPr sz="1000" spc="-10" dirty="0">
                <a:latin typeface="Lucida Sans Unicode"/>
                <a:cs typeface="Lucida Sans Unicode"/>
              </a:rPr>
              <a:t>el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-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nfid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ce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of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Unive</a:t>
            </a:r>
            <a:r>
              <a:rPr sz="100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ity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Stu</a:t>
            </a:r>
            <a:r>
              <a:rPr sz="1000" spc="-5" dirty="0">
                <a:latin typeface="Lucida Sans Unicode"/>
                <a:cs typeface="Lucida Sans Unicode"/>
              </a:rPr>
              <a:t>d</a:t>
            </a:r>
            <a:r>
              <a:rPr sz="1000" spc="-15" dirty="0">
                <a:latin typeface="Lucida Sans Unicode"/>
                <a:cs typeface="Lucida Sans Unicode"/>
              </a:rPr>
              <a:t>ent</a:t>
            </a:r>
            <a:r>
              <a:rPr sz="1000" spc="0" dirty="0">
                <a:latin typeface="Lucida Sans Unicode"/>
                <a:cs typeface="Lucida Sans Unicode"/>
              </a:rPr>
              <a:t>'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P</a:t>
            </a:r>
            <a:r>
              <a:rPr sz="1000" spc="-10" dirty="0">
                <a:latin typeface="Lucida Sans Unicode"/>
                <a:cs typeface="Lucida Sans Unicode"/>
              </a:rPr>
              <a:t>er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0" dirty="0">
                <a:latin typeface="Lucida Sans Unicode"/>
                <a:cs typeface="Lucida Sans Unicode"/>
              </a:rPr>
              <a:t>l</a:t>
            </a:r>
            <a:r>
              <a:rPr sz="1000" spc="-5" dirty="0">
                <a:latin typeface="Lucida Sans Unicode"/>
                <a:cs typeface="Lucida Sans Unicode"/>
              </a:rPr>
              <a:t>ity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28099"/>
              </a:lnSpc>
            </a:pPr>
            <a:r>
              <a:rPr sz="1000" spc="-10" dirty="0">
                <a:latin typeface="Lucida Sans Unicode"/>
                <a:cs typeface="Lucida Sans Unicode"/>
              </a:rPr>
              <a:t>Strength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s</a:t>
            </a:r>
            <a:r>
              <a:rPr sz="1000" spc="-10" dirty="0">
                <a:latin typeface="Lucida Sans Unicode"/>
                <a:cs typeface="Lucida Sans Unicode"/>
              </a:rPr>
              <a:t>el</a:t>
            </a:r>
            <a:r>
              <a:rPr sz="1000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-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nfid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0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ce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univer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5" dirty="0">
                <a:latin typeface="Lucida Sans Unicode"/>
                <a:cs typeface="Lucida Sans Unicode"/>
              </a:rPr>
              <a:t>ty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tud</a:t>
            </a:r>
            <a:r>
              <a:rPr sz="1000" spc="-10" dirty="0">
                <a:latin typeface="Lucida Sans Unicode"/>
                <a:cs typeface="Lucida Sans Unicode"/>
              </a:rPr>
              <a:t>ent's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p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so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ali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le</a:t>
            </a:r>
            <a:r>
              <a:rPr sz="1000" dirty="0">
                <a:latin typeface="Lucida Sans Unicode"/>
                <a:cs typeface="Lucida Sans Unicode"/>
              </a:rPr>
              <a:t>c</a:t>
            </a:r>
            <a:r>
              <a:rPr sz="1000" spc="-5" dirty="0">
                <a:latin typeface="Lucida Sans Unicode"/>
                <a:cs typeface="Lucida Sans Unicode"/>
              </a:rPr>
              <a:t>tu</a:t>
            </a:r>
            <a:r>
              <a:rPr sz="1000" spc="-10" dirty="0">
                <a:latin typeface="Lucida Sans Unicode"/>
                <a:cs typeface="Lucida Sans Unicode"/>
              </a:rPr>
              <a:t>re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Cent</a:t>
            </a:r>
            <a:r>
              <a:rPr sz="100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Guidance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Stu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nt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Co</a:t>
            </a:r>
            <a:r>
              <a:rPr sz="1000" spc="-5" dirty="0">
                <a:latin typeface="Lucida Sans Unicode"/>
                <a:cs typeface="Lucida Sans Unicode"/>
              </a:rPr>
              <a:t>un</a:t>
            </a:r>
            <a:r>
              <a:rPr sz="1000" spc="-10" dirty="0">
                <a:latin typeface="Lucida Sans Unicode"/>
                <a:cs typeface="Lucida Sans Unicode"/>
              </a:rPr>
              <a:t>seling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univer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ity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collabor</a:t>
            </a:r>
            <a:r>
              <a:rPr sz="1000" spc="-5" dirty="0">
                <a:latin typeface="Lucida Sans Unicode"/>
                <a:cs typeface="Lucida Sans Unicode"/>
              </a:rPr>
              <a:t>at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with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Un</a:t>
            </a:r>
            <a:r>
              <a:rPr sz="1000" spc="-10" dirty="0">
                <a:latin typeface="Lucida Sans Unicode"/>
                <a:cs typeface="Lucida Sans Unicode"/>
              </a:rPr>
              <a:t>i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Guidance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ade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ic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un</a:t>
            </a:r>
            <a:r>
              <a:rPr sz="1000" spc="-10" dirty="0">
                <a:latin typeface="Lucida Sans Unicode"/>
                <a:cs typeface="Lucida Sans Unicode"/>
              </a:rPr>
              <a:t>seling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Co</a:t>
            </a:r>
            <a:r>
              <a:rPr sz="1000" spc="-5" dirty="0">
                <a:latin typeface="Lucida Sans Unicode"/>
                <a:cs typeface="Lucida Sans Unicode"/>
              </a:rPr>
              <a:t>m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unity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Col</a:t>
            </a:r>
            <a:r>
              <a:rPr sz="1000" spc="0" dirty="0">
                <a:latin typeface="Lucida Sans Unicode"/>
                <a:cs typeface="Lucida Sans Unicode"/>
              </a:rPr>
              <a:t>l</a:t>
            </a:r>
            <a:r>
              <a:rPr sz="1000" spc="-15" dirty="0">
                <a:latin typeface="Lucida Sans Unicode"/>
                <a:cs typeface="Lucida Sans Unicode"/>
              </a:rPr>
              <a:t>ege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within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prog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m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Cent</a:t>
            </a:r>
            <a:r>
              <a:rPr sz="1000" spc="0" dirty="0">
                <a:latin typeface="Lucida Sans Unicode"/>
                <a:cs typeface="Lucida Sans Unicode"/>
              </a:rPr>
              <a:t>r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to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u</a:t>
            </a:r>
            <a:r>
              <a:rPr sz="1000" spc="-15" dirty="0">
                <a:latin typeface="Lucida Sans Unicode"/>
                <a:cs typeface="Lucida Sans Unicode"/>
              </a:rPr>
              <a:t>pgrad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tu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univer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ity,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5" dirty="0">
                <a:latin typeface="Lucida Sans Unicode"/>
                <a:cs typeface="Lucida Sans Unicode"/>
              </a:rPr>
              <a:t>evelo</a:t>
            </a:r>
            <a:r>
              <a:rPr sz="1000" spc="-10" dirty="0">
                <a:latin typeface="Lucida Sans Unicode"/>
                <a:cs typeface="Lucida Sans Unicode"/>
              </a:rPr>
              <a:t>p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th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ntinu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u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ly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takin</a:t>
            </a:r>
            <a:r>
              <a:rPr sz="1000" spc="-10" dirty="0">
                <a:latin typeface="Lucida Sans Unicode"/>
                <a:cs typeface="Lucida Sans Unicode"/>
              </a:rPr>
              <a:t>g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care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the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.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T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er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Cent</a:t>
            </a:r>
            <a:r>
              <a:rPr sz="100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Guidance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0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Stu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nt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Co</a:t>
            </a:r>
            <a:r>
              <a:rPr sz="1000" spc="-5" dirty="0">
                <a:latin typeface="Lucida Sans Unicode"/>
                <a:cs typeface="Lucida Sans Unicode"/>
              </a:rPr>
              <a:t>un</a:t>
            </a:r>
            <a:r>
              <a:rPr sz="1000" spc="-10" dirty="0">
                <a:latin typeface="Lucida Sans Unicode"/>
                <a:cs typeface="Lucida Sans Unicode"/>
              </a:rPr>
              <a:t>seling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-15" dirty="0">
                <a:latin typeface="Lucida Sans Unicode"/>
                <a:cs typeface="Lucida Sans Unicode"/>
              </a:rPr>
              <a:t>ea</a:t>
            </a:r>
            <a:r>
              <a:rPr sz="1000" spc="0" dirty="0">
                <a:latin typeface="Lucida Sans Unicode"/>
                <a:cs typeface="Lucida Sans Unicode"/>
              </a:rPr>
              <a:t>n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ip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Stu</a:t>
            </a:r>
            <a:r>
              <a:rPr sz="1000" spc="-5" dirty="0">
                <a:latin typeface="Lucida Sans Unicode"/>
                <a:cs typeface="Lucida Sans Unicode"/>
              </a:rPr>
              <a:t>d</a:t>
            </a:r>
            <a:r>
              <a:rPr sz="1000" spc="-15" dirty="0">
                <a:latin typeface="Lucida Sans Unicode"/>
                <a:cs typeface="Lucida Sans Unicode"/>
              </a:rPr>
              <a:t>en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ff</a:t>
            </a:r>
            <a:r>
              <a:rPr sz="1000" spc="-10" dirty="0">
                <a:latin typeface="Lucida Sans Unicode"/>
                <a:cs typeface="Lucida Sans Unicode"/>
              </a:rPr>
              <a:t>ai</a:t>
            </a:r>
            <a:r>
              <a:rPr sz="1000" spc="-5" dirty="0">
                <a:latin typeface="Lucida Sans Unicode"/>
                <a:cs typeface="Lucida Sans Unicode"/>
              </a:rPr>
              <a:t>rs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collabor</a:t>
            </a:r>
            <a:r>
              <a:rPr sz="1000" spc="-5" dirty="0">
                <a:latin typeface="Lucida Sans Unicode"/>
                <a:cs typeface="Lucida Sans Unicode"/>
              </a:rPr>
              <a:t>at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with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Un</a:t>
            </a:r>
            <a:r>
              <a:rPr sz="1000" spc="-10" dirty="0">
                <a:latin typeface="Lucida Sans Unicode"/>
                <a:cs typeface="Lucida Sans Unicode"/>
              </a:rPr>
              <a:t>i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of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Guidance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ad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ic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4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Co</a:t>
            </a:r>
            <a:r>
              <a:rPr sz="1000" spc="-5" dirty="0">
                <a:latin typeface="Lucida Sans Unicode"/>
                <a:cs typeface="Lucida Sans Unicode"/>
              </a:rPr>
              <a:t>u</a:t>
            </a:r>
            <a:r>
              <a:rPr sz="1000" spc="0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seling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olle</a:t>
            </a:r>
            <a:r>
              <a:rPr sz="1000" dirty="0">
                <a:latin typeface="Lucida Sans Unicode"/>
                <a:cs typeface="Lucida Sans Unicode"/>
              </a:rPr>
              <a:t>g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im</a:t>
            </a:r>
            <a:r>
              <a:rPr sz="1000" spc="-10" dirty="0">
                <a:latin typeface="Lucida Sans Unicode"/>
                <a:cs typeface="Lucida Sans Unicode"/>
              </a:rPr>
              <a:t>pl</a:t>
            </a:r>
            <a:r>
              <a:rPr sz="1000" spc="-5" dirty="0">
                <a:latin typeface="Lucida Sans Unicode"/>
                <a:cs typeface="Lucida Sans Unicode"/>
              </a:rPr>
              <a:t>em</a:t>
            </a:r>
            <a:r>
              <a:rPr sz="1000" spc="-15" dirty="0">
                <a:latin typeface="Lucida Sans Unicode"/>
                <a:cs typeface="Lucida Sans Unicode"/>
              </a:rPr>
              <a:t>ente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Lucida Sans Unicode"/>
                <a:cs typeface="Lucida Sans Unicode"/>
              </a:rPr>
              <a:t>f</a:t>
            </a:r>
            <a:r>
              <a:rPr sz="1000" spc="-5" dirty="0">
                <a:latin typeface="Lucida Sans Unicode"/>
                <a:cs typeface="Lucida Sans Unicode"/>
              </a:rPr>
              <a:t>ir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tlings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of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its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ctivit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C</a:t>
            </a:r>
            <a:r>
              <a:rPr sz="1000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m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unity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Col</a:t>
            </a:r>
            <a:r>
              <a:rPr sz="1000" spc="0" dirty="0">
                <a:latin typeface="Lucida Sans Unicode"/>
                <a:cs typeface="Lucida Sans Unicode"/>
              </a:rPr>
              <a:t>l</a:t>
            </a:r>
            <a:r>
              <a:rPr sz="1000" spc="-15" dirty="0">
                <a:latin typeface="Lucida Sans Unicode"/>
                <a:cs typeface="Lucida Sans Unicode"/>
              </a:rPr>
              <a:t>eg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jm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ah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un</a:t>
            </a:r>
            <a:r>
              <a:rPr sz="1000" spc="-15" dirty="0">
                <a:latin typeface="Lucida Sans Unicode"/>
                <a:cs typeface="Lucida Sans Unicode"/>
              </a:rPr>
              <a:t>da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2</a:t>
            </a:r>
            <a:r>
              <a:rPr sz="1000" spc="15" dirty="0">
                <a:latin typeface="Lucida Sans Unicode"/>
                <a:cs typeface="Lucida Sans Unicode"/>
              </a:rPr>
              <a:t>5</a:t>
            </a:r>
            <a:r>
              <a:rPr sz="1000" dirty="0">
                <a:latin typeface="Lucida Sans Unicode"/>
                <a:cs typeface="Lucida Sans Unicode"/>
              </a:rPr>
              <a:t>-</a:t>
            </a:r>
            <a:r>
              <a:rPr sz="1000" spc="-20" dirty="0">
                <a:latin typeface="Lucida Sans Unicode"/>
                <a:cs typeface="Lucida Sans Unicode"/>
              </a:rPr>
              <a:t>1</a:t>
            </a:r>
            <a:r>
              <a:rPr sz="1000" spc="-5" dirty="0">
                <a:latin typeface="Lucida Sans Unicode"/>
                <a:cs typeface="Lucida Sans Unicode"/>
              </a:rPr>
              <a:t>2</a:t>
            </a:r>
            <a:r>
              <a:rPr sz="1000" dirty="0">
                <a:latin typeface="Lucida Sans Unicode"/>
                <a:cs typeface="Lucida Sans Unicode"/>
              </a:rPr>
              <a:t>-</a:t>
            </a:r>
            <a:r>
              <a:rPr sz="1000" spc="-20" dirty="0">
                <a:latin typeface="Lucida Sans Unicode"/>
                <a:cs typeface="Lucida Sans Unicode"/>
              </a:rPr>
              <a:t>1</a:t>
            </a:r>
            <a:r>
              <a:rPr sz="1000" spc="-5" dirty="0">
                <a:latin typeface="Lucida Sans Unicode"/>
                <a:cs typeface="Lucida Sans Unicode"/>
              </a:rPr>
              <a:t>43</a:t>
            </a:r>
            <a:r>
              <a:rPr sz="1000" spc="-10" dirty="0">
                <a:latin typeface="Lucida Sans Unicode"/>
                <a:cs typeface="Lucida Sans Unicode"/>
              </a:rPr>
              <a:t>5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H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oordi</a:t>
            </a:r>
            <a:r>
              <a:rPr sz="1000" spc="-10" dirty="0">
                <a:latin typeface="Lucida Sans Unicode"/>
                <a:cs typeface="Lucida Sans Unicode"/>
              </a:rPr>
              <a:t>nation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6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with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7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75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Lucida Sans Unicode"/>
                <a:cs typeface="Lucida Sans Unicode"/>
              </a:rPr>
              <a:t>U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i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7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6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ad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ic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6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Guidance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7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7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7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cult</a:t>
            </a:r>
            <a:r>
              <a:rPr sz="1000" spc="-15" dirty="0">
                <a:latin typeface="Lucida Sans Unicode"/>
                <a:cs typeface="Lucida Sans Unicode"/>
              </a:rPr>
              <a:t>y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75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p</a:t>
            </a:r>
            <a:r>
              <a:rPr sz="1000" spc="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ent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7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b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7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Lucida Sans Unicode"/>
                <a:cs typeface="Lucida Sans Unicode"/>
              </a:rPr>
              <a:t>r</a:t>
            </a:r>
            <a:r>
              <a:rPr sz="1000" spc="-5" dirty="0">
                <a:latin typeface="Lucida Sans Unicode"/>
                <a:cs typeface="Lucida Sans Unicode"/>
              </a:rPr>
              <a:t>.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Sar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as</a:t>
            </a:r>
            <a:r>
              <a:rPr sz="1000" spc="-10" dirty="0">
                <a:latin typeface="Lucida Sans Unicode"/>
                <a:cs typeface="Lucida Sans Unicode"/>
              </a:rPr>
              <a:t>hwa</a:t>
            </a:r>
            <a:r>
              <a:rPr sz="1000" spc="-5" dirty="0">
                <a:latin typeface="Lucida Sans Unicode"/>
                <a:cs typeface="Lucida Sans Unicode"/>
              </a:rPr>
              <a:t>n,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to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5" dirty="0">
                <a:latin typeface="Lucida Sans Unicode"/>
                <a:cs typeface="Lucida Sans Unicode"/>
              </a:rPr>
              <a:t>uct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ea</a:t>
            </a:r>
            <a:r>
              <a:rPr sz="1000" spc="-5" dirty="0">
                <a:latin typeface="Lucida Sans Unicode"/>
                <a:cs typeface="Lucida Sans Unicode"/>
              </a:rPr>
              <a:t>nin</a:t>
            </a:r>
            <a:r>
              <a:rPr sz="1000" spc="-10" dirty="0">
                <a:latin typeface="Lucida Sans Unicode"/>
                <a:cs typeface="Lucida Sans Unicode"/>
              </a:rPr>
              <a:t>g</a:t>
            </a:r>
            <a:r>
              <a:rPr sz="1000" dirty="0">
                <a:latin typeface="Lucida Sans Unicode"/>
                <a:cs typeface="Lucida Sans Unicode"/>
              </a:rPr>
              <a:t>fu</a:t>
            </a:r>
            <a:r>
              <a:rPr sz="1000" spc="-5" dirty="0">
                <a:latin typeface="Lucida Sans Unicode"/>
                <a:cs typeface="Lucida Sans Unicode"/>
              </a:rPr>
              <a:t>l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,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10" dirty="0">
                <a:latin typeface="Lucida Sans Unicode"/>
                <a:cs typeface="Lucida Sans Unicode"/>
              </a:rPr>
              <a:t>ucatio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al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di</a:t>
            </a:r>
            <a:r>
              <a:rPr sz="100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cti</a:t>
            </a:r>
            <a:r>
              <a:rPr sz="1000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l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lectu</a:t>
            </a:r>
            <a:r>
              <a:rPr sz="1000" spc="-10" dirty="0">
                <a:latin typeface="Lucida Sans Unicode"/>
                <a:cs typeface="Lucida Sans Unicode"/>
              </a:rPr>
              <a:t>re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entitl</a:t>
            </a:r>
            <a:r>
              <a:rPr sz="1000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0" dirty="0">
                <a:latin typeface="Lucida Sans Unicode"/>
                <a:cs typeface="Lucida Sans Unicode"/>
              </a:rPr>
              <a:t>(Strength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Sel</a:t>
            </a:r>
            <a:r>
              <a:rPr sz="1000" spc="20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-Co</a:t>
            </a:r>
            <a:r>
              <a:rPr sz="1000" spc="-5" dirty="0">
                <a:latin typeface="Lucida Sans Unicode"/>
                <a:cs typeface="Lucida Sans Unicode"/>
              </a:rPr>
              <a:t>nfid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ce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Uni</a:t>
            </a:r>
            <a:r>
              <a:rPr sz="1000" dirty="0">
                <a:latin typeface="Lucida Sans Unicode"/>
                <a:cs typeface="Lucida Sans Unicode"/>
              </a:rPr>
              <a:t>v</a:t>
            </a:r>
            <a:r>
              <a:rPr sz="1000" spc="-10" dirty="0">
                <a:latin typeface="Lucida Sans Unicode"/>
                <a:cs typeface="Lucida Sans Unicode"/>
              </a:rPr>
              <a:t>er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i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Stu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nt</a:t>
            </a:r>
            <a:r>
              <a:rPr sz="1000" spc="0" dirty="0">
                <a:latin typeface="Lucida Sans Unicode"/>
                <a:cs typeface="Lucida Sans Unicode"/>
              </a:rPr>
              <a:t>'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Pe</a:t>
            </a:r>
            <a:r>
              <a:rPr sz="100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so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0" dirty="0">
                <a:latin typeface="Lucida Sans Unicode"/>
                <a:cs typeface="Lucida Sans Unicode"/>
              </a:rPr>
              <a:t>l</a:t>
            </a:r>
            <a:r>
              <a:rPr sz="1000" spc="-5" dirty="0">
                <a:latin typeface="Lucida Sans Unicode"/>
                <a:cs typeface="Lucida Sans Unicode"/>
              </a:rPr>
              <a:t>it</a:t>
            </a:r>
            <a:r>
              <a:rPr sz="1000" spc="-10" dirty="0">
                <a:latin typeface="Lucida Sans Unicode"/>
                <a:cs typeface="Lucida Sans Unicode"/>
              </a:rPr>
              <a:t>y)</a:t>
            </a:r>
            <a:r>
              <a:rPr sz="1000" spc="-5" dirty="0">
                <a:latin typeface="Lucida Sans Unicode"/>
                <a:cs typeface="Lucida Sans Unicode"/>
              </a:rPr>
              <a:t>.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T</a:t>
            </a:r>
            <a:r>
              <a:rPr sz="1000" spc="-5" dirty="0">
                <a:latin typeface="Lucida Sans Unicode"/>
                <a:cs typeface="Lucida Sans Unicode"/>
              </a:rPr>
              <a:t>hu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lectu</a:t>
            </a:r>
            <a:r>
              <a:rPr sz="1000" spc="-10" dirty="0">
                <a:latin typeface="Lucida Sans Unicode"/>
                <a:cs typeface="Lucida Sans Unicode"/>
              </a:rPr>
              <a:t>re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was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li</a:t>
            </a:r>
            <a:r>
              <a:rPr sz="1000" dirty="0">
                <a:latin typeface="Lucida Sans Unicode"/>
                <a:cs typeface="Lucida Sans Unicode"/>
              </a:rPr>
              <a:t>v</a:t>
            </a:r>
            <a:r>
              <a:rPr sz="1000" spc="-10" dirty="0">
                <a:latin typeface="Lucida Sans Unicode"/>
                <a:cs typeface="Lucida Sans Unicode"/>
              </a:rPr>
              <a:t>er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b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Dr.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b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5" dirty="0">
                <a:latin typeface="Lucida Sans Unicode"/>
                <a:cs typeface="Lucida Sans Unicode"/>
              </a:rPr>
              <a:t>ulh</a:t>
            </a:r>
            <a:r>
              <a:rPr sz="1000" spc="-15" dirty="0">
                <a:latin typeface="Lucida Sans Unicode"/>
                <a:cs typeface="Lucida Sans Unicode"/>
              </a:rPr>
              <a:t>am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H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s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Haj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A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in,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Lucida Sans Unicode"/>
                <a:cs typeface="Lucida Sans Unicode"/>
              </a:rPr>
              <a:t>x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-5" dirty="0">
                <a:latin typeface="Lucida Sans Unicode"/>
                <a:cs typeface="Lucida Sans Unicode"/>
              </a:rPr>
              <a:t>utive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Di</a:t>
            </a:r>
            <a:r>
              <a:rPr sz="100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ctor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enter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w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o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talke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abo</a:t>
            </a:r>
            <a:r>
              <a:rPr sz="1000" spc="-5" dirty="0">
                <a:latin typeface="Lucida Sans Unicode"/>
                <a:cs typeface="Lucida Sans Unicode"/>
              </a:rPr>
              <a:t>ut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sel</a:t>
            </a:r>
            <a:r>
              <a:rPr sz="1000" spc="10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Lucida Sans Unicode"/>
                <a:cs typeface="Lucida Sans Unicode"/>
              </a:rPr>
              <a:t>-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em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4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10" dirty="0">
                <a:latin typeface="Lucida Sans Unicode"/>
                <a:cs typeface="Lucida Sans Unicode"/>
              </a:rPr>
              <a:t>w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to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s</a:t>
            </a:r>
            <a:r>
              <a:rPr sz="1000" spc="-10" dirty="0">
                <a:latin typeface="Lucida Sans Unicode"/>
                <a:cs typeface="Lucida Sans Unicode"/>
              </a:rPr>
              <a:t>trength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pr</a:t>
            </a:r>
            <a:r>
              <a:rPr sz="1000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ct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it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ro</a:t>
            </a:r>
            <a:r>
              <a:rPr sz="1000" spc="-10" dirty="0">
                <a:latin typeface="Lucida Sans Unicode"/>
                <a:cs typeface="Lucida Sans Unicode"/>
              </a:rPr>
              <a:t>m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5" dirty="0">
                <a:latin typeface="Lucida Sans Unicode"/>
                <a:cs typeface="Lucida Sans Unicode"/>
              </a:rPr>
              <a:t>xp</a:t>
            </a:r>
            <a:r>
              <a:rPr sz="1000" spc="-5" dirty="0">
                <a:latin typeface="Lucida Sans Unicode"/>
                <a:cs typeface="Lucida Sans Unicode"/>
              </a:rPr>
              <a:t>o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u</a:t>
            </a:r>
            <a:r>
              <a:rPr sz="1000" spc="-10" dirty="0">
                <a:latin typeface="Lucida Sans Unicode"/>
                <a:cs typeface="Lucida Sans Unicode"/>
              </a:rPr>
              <a:t>re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0" dirty="0">
                <a:latin typeface="Lucida Sans Unicode"/>
                <a:cs typeface="Lucida Sans Unicode"/>
              </a:rPr>
              <a:t>o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da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dirty="0">
                <a:latin typeface="Lucida Sans Unicode"/>
                <a:cs typeface="Lucida Sans Unicode"/>
              </a:rPr>
              <a:t>g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5" dirty="0">
                <a:latin typeface="Lucida Sans Unicode"/>
                <a:cs typeface="Lucida Sans Unicode"/>
              </a:rPr>
              <a:t>ro</a:t>
            </a:r>
            <a:r>
              <a:rPr sz="1000" spc="-5" dirty="0">
                <a:latin typeface="Lucida Sans Unicode"/>
                <a:cs typeface="Lucida Sans Unicode"/>
              </a:rPr>
              <a:t>u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b</a:t>
            </a:r>
            <a:r>
              <a:rPr sz="1000" spc="-15" dirty="0">
                <a:latin typeface="Lucida Sans Unicode"/>
                <a:cs typeface="Lucida Sans Unicode"/>
              </a:rPr>
              <a:t>eh</a:t>
            </a:r>
            <a:r>
              <a:rPr sz="1000" spc="-5" dirty="0">
                <a:latin typeface="Lucida Sans Unicode"/>
                <a:cs typeface="Lucida Sans Unicode"/>
              </a:rPr>
              <a:t>avioral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pr</a:t>
            </a:r>
            <a:r>
              <a:rPr sz="1000" dirty="0">
                <a:latin typeface="Lucida Sans Unicode"/>
                <a:cs typeface="Lucida Sans Unicode"/>
              </a:rPr>
              <a:t>o</a:t>
            </a:r>
            <a:r>
              <a:rPr sz="1000" spc="-10" dirty="0">
                <a:latin typeface="Lucida Sans Unicode"/>
                <a:cs typeface="Lucida Sans Unicode"/>
              </a:rPr>
              <a:t>bl</a:t>
            </a:r>
            <a:r>
              <a:rPr sz="1000" spc="-5" dirty="0">
                <a:latin typeface="Lucida Sans Unicode"/>
                <a:cs typeface="Lucida Sans Unicode"/>
              </a:rPr>
              <a:t>em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th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dirty="0">
                <a:latin typeface="Lucida Sans Unicode"/>
                <a:cs typeface="Lucida Sans Unicode"/>
              </a:rPr>
              <a:t>f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ct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gr</a:t>
            </a:r>
            <a:r>
              <a:rPr sz="1000" dirty="0">
                <a:latin typeface="Lucida Sans Unicode"/>
                <a:cs typeface="Lucida Sans Unicode"/>
              </a:rPr>
              <a:t>o</a:t>
            </a:r>
            <a:r>
              <a:rPr sz="1000" spc="-10" dirty="0">
                <a:latin typeface="Lucida Sans Unicode"/>
                <a:cs typeface="Lucida Sans Unicode"/>
              </a:rPr>
              <a:t>wth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4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w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l</a:t>
            </a:r>
            <a:r>
              <a:rPr sz="1000" spc="-5" dirty="0">
                <a:latin typeface="Lucida Sans Unicode"/>
                <a:cs typeface="Lucida Sans Unicode"/>
              </a:rPr>
              <a:t>l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it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cienti</a:t>
            </a:r>
            <a:r>
              <a:rPr sz="1000" dirty="0">
                <a:latin typeface="Lucida Sans Unicode"/>
                <a:cs typeface="Lucida Sans Unicode"/>
              </a:rPr>
              <a:t>f</a:t>
            </a:r>
            <a:r>
              <a:rPr sz="1000" spc="-5" dirty="0">
                <a:latin typeface="Lucida Sans Unicode"/>
                <a:cs typeface="Lucida Sans Unicode"/>
              </a:rPr>
              <a:t>ic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p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0" dirty="0">
                <a:latin typeface="Lucida Sans Unicode"/>
                <a:cs typeface="Lucida Sans Unicode"/>
              </a:rPr>
              <a:t>r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.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en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lectu</a:t>
            </a:r>
            <a:r>
              <a:rPr sz="1000" spc="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d</a:t>
            </a:r>
            <a:r>
              <a:rPr sz="1000" spc="-15" dirty="0">
                <a:latin typeface="Lucida Sans Unicode"/>
                <a:cs typeface="Lucida Sans Unicode"/>
              </a:rPr>
              <a:t>oo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w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p</a:t>
            </a:r>
            <a:r>
              <a:rPr sz="1000" spc="-15" dirty="0">
                <a:latin typeface="Lucida Sans Unicode"/>
                <a:cs typeface="Lucida Sans Unicode"/>
              </a:rPr>
              <a:t>ene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tu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nts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to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7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ex</a:t>
            </a:r>
            <a:r>
              <a:rPr sz="1000" spc="-5" dirty="0">
                <a:latin typeface="Lucida Sans Unicode"/>
                <a:cs typeface="Lucida Sans Unicode"/>
              </a:rPr>
              <a:t>p</a:t>
            </a:r>
            <a:r>
              <a:rPr sz="1000" spc="-10" dirty="0">
                <a:latin typeface="Lucida Sans Unicode"/>
                <a:cs typeface="Lucida Sans Unicode"/>
              </a:rPr>
              <a:t>re</a:t>
            </a:r>
            <a:r>
              <a:rPr sz="1000" spc="-5" dirty="0">
                <a:latin typeface="Lucida Sans Unicode"/>
                <a:cs typeface="Lucida Sans Unicode"/>
              </a:rPr>
              <a:t>s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7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th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Lucida Sans Unicode"/>
                <a:cs typeface="Lucida Sans Unicode"/>
              </a:rPr>
              <a:t>i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7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spc="-15" dirty="0">
                <a:latin typeface="Lucida Sans Unicode"/>
                <a:cs typeface="Lucida Sans Unicode"/>
              </a:rPr>
              <a:t>q</a:t>
            </a:r>
            <a:r>
              <a:rPr sz="1000" spc="-5" dirty="0">
                <a:latin typeface="Lucida Sans Unicode"/>
                <a:cs typeface="Lucida Sans Unicode"/>
              </a:rPr>
              <a:t>uirie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7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q</a:t>
            </a:r>
            <a:r>
              <a:rPr sz="1000" dirty="0">
                <a:latin typeface="Lucida Sans Unicode"/>
                <a:cs typeface="Lucida Sans Unicode"/>
              </a:rPr>
              <a:t>u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7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6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Lucida Sans Unicode"/>
                <a:cs typeface="Lucida Sans Unicode"/>
              </a:rPr>
              <a:t>i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-5" dirty="0">
                <a:latin typeface="Lucida Sans Unicode"/>
                <a:cs typeface="Lucida Sans Unicode"/>
              </a:rPr>
              <a:t>u</a:t>
            </a:r>
            <a:r>
              <a:rPr sz="1000" spc="-15" dirty="0">
                <a:latin typeface="Lucida Sans Unicode"/>
                <a:cs typeface="Lucida Sans Unicode"/>
              </a:rPr>
              <a:t>ss</a:t>
            </a:r>
            <a:r>
              <a:rPr sz="1000" spc="-5" dirty="0">
                <a:latin typeface="Lucida Sans Unicode"/>
                <a:cs typeface="Lucida Sans Unicode"/>
              </a:rPr>
              <a:t>i</a:t>
            </a:r>
            <a:r>
              <a:rPr sz="1000" spc="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7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6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6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topic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7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6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p</a:t>
            </a:r>
            <a:r>
              <a:rPr sz="1000" spc="-5" dirty="0">
                <a:latin typeface="Lucida Sans Unicode"/>
                <a:cs typeface="Lucida Sans Unicode"/>
              </a:rPr>
              <a:t>ts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lectu</a:t>
            </a:r>
            <a:r>
              <a:rPr sz="1000" spc="-10" dirty="0">
                <a:latin typeface="Lucida Sans Unicode"/>
                <a:cs typeface="Lucida Sans Unicode"/>
              </a:rPr>
              <a:t>re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w</a:t>
            </a:r>
            <a:r>
              <a:rPr sz="1000" spc="-5" dirty="0">
                <a:latin typeface="Lucida Sans Unicode"/>
                <a:cs typeface="Lucida Sans Unicode"/>
              </a:rPr>
              <a:t>hich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cu</a:t>
            </a:r>
            <a:r>
              <a:rPr sz="1000" spc="-15" dirty="0">
                <a:latin typeface="Lucida Sans Unicode"/>
                <a:cs typeface="Lucida Sans Unicode"/>
              </a:rPr>
              <a:t>se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10" dirty="0">
                <a:latin typeface="Lucida Sans Unicode"/>
                <a:cs typeface="Lucida Sans Unicode"/>
              </a:rPr>
              <a:t>w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to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10" dirty="0">
                <a:latin typeface="Lucida Sans Unicode"/>
                <a:cs typeface="Lucida Sans Unicode"/>
              </a:rPr>
              <a:t>trength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sel</a:t>
            </a:r>
            <a:r>
              <a:rPr sz="1000" spc="20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-e</a:t>
            </a:r>
            <a:r>
              <a:rPr sz="1000" spc="-5" dirty="0">
                <a:latin typeface="Lucida Sans Unicode"/>
                <a:cs typeface="Lucida Sans Unicode"/>
              </a:rPr>
              <a:t>st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m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pr</a:t>
            </a:r>
            <a:r>
              <a:rPr sz="1000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m</a:t>
            </a:r>
            <a:r>
              <a:rPr sz="1000" spc="-10" dirty="0">
                <a:latin typeface="Lucida Sans Unicode"/>
                <a:cs typeface="Lucida Sans Unicode"/>
              </a:rPr>
              <a:t>ote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i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to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spc="0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Lucida Sans Unicode"/>
                <a:cs typeface="Lucida Sans Unicode"/>
              </a:rPr>
              <a:t>l</a:t>
            </a:r>
            <a:r>
              <a:rPr sz="1000" spc="-15" dirty="0">
                <a:latin typeface="Lucida Sans Unicode"/>
                <a:cs typeface="Lucida Sans Unicode"/>
              </a:rPr>
              <a:t>eve</a:t>
            </a:r>
            <a:r>
              <a:rPr sz="1000" spc="0" dirty="0">
                <a:latin typeface="Lucida Sans Unicode"/>
                <a:cs typeface="Lucida Sans Unicode"/>
              </a:rPr>
              <a:t>l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w</a:t>
            </a:r>
            <a:r>
              <a:rPr sz="1000" spc="0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ere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al</a:t>
            </a:r>
            <a:r>
              <a:rPr sz="1000" spc="-5" dirty="0">
                <a:latin typeface="Lucida Sans Unicode"/>
                <a:cs typeface="Lucida Sans Unicode"/>
              </a:rPr>
              <a:t>l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q</a:t>
            </a:r>
            <a:r>
              <a:rPr sz="1000" spc="-10" dirty="0">
                <a:latin typeface="Lucida Sans Unicode"/>
                <a:cs typeface="Lucida Sans Unicode"/>
              </a:rPr>
              <a:t>uer</a:t>
            </a:r>
            <a:r>
              <a:rPr sz="1000" dirty="0">
                <a:latin typeface="Lucida Sans Unicode"/>
                <a:cs typeface="Lucida Sans Unicode"/>
              </a:rPr>
              <a:t>i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ra</a:t>
            </a:r>
            <a:r>
              <a:rPr sz="1000" spc="-5" dirty="0">
                <a:latin typeface="Lucida Sans Unicode"/>
                <a:cs typeface="Lucida Sans Unicode"/>
              </a:rPr>
              <a:t>is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Lucida Sans Unicode"/>
                <a:cs typeface="Lucida Sans Unicode"/>
              </a:rPr>
              <a:t>i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-5" dirty="0">
                <a:latin typeface="Lucida Sans Unicode"/>
                <a:cs typeface="Lucida Sans Unicode"/>
              </a:rPr>
              <a:t>u</a:t>
            </a:r>
            <a:r>
              <a:rPr sz="1000" spc="-15" dirty="0">
                <a:latin typeface="Lucida Sans Unicode"/>
                <a:cs typeface="Lucida Sans Unicode"/>
              </a:rPr>
              <a:t>ss</a:t>
            </a:r>
            <a:r>
              <a:rPr sz="1000" spc="-5" dirty="0">
                <a:latin typeface="Lucida Sans Unicode"/>
                <a:cs typeface="Lucida Sans Unicode"/>
              </a:rPr>
              <a:t>ion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we</a:t>
            </a:r>
            <a:r>
              <a:rPr sz="1000" dirty="0">
                <a:latin typeface="Lucida Sans Unicode"/>
                <a:cs typeface="Lucida Sans Unicode"/>
              </a:rPr>
              <a:t>r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0" dirty="0">
                <a:latin typeface="Lucida Sans Unicode"/>
                <a:cs typeface="Lucida Sans Unicode"/>
              </a:rPr>
              <a:t>n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10" dirty="0">
                <a:latin typeface="Lucida Sans Unicode"/>
                <a:cs typeface="Lucida Sans Unicode"/>
              </a:rPr>
              <a:t>we</a:t>
            </a:r>
            <a:r>
              <a:rPr sz="1000" dirty="0">
                <a:latin typeface="Lucida Sans Unicode"/>
                <a:cs typeface="Lucida Sans Unicode"/>
              </a:rPr>
              <a:t>re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en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dialog</a:t>
            </a:r>
            <a:r>
              <a:rPr sz="1000" dirty="0">
                <a:latin typeface="Lucida Sans Unicode"/>
                <a:cs typeface="Lucida Sans Unicode"/>
              </a:rPr>
              <a:t>u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b</a:t>
            </a:r>
            <a:r>
              <a:rPr sz="1000" spc="-10" dirty="0">
                <a:latin typeface="Lucida Sans Unicode"/>
                <a:cs typeface="Lucida Sans Unicode"/>
              </a:rPr>
              <a:t>u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ch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b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tip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rega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spc="-10" dirty="0">
                <a:latin typeface="Lucida Sans Unicode"/>
                <a:cs typeface="Lucida Sans Unicode"/>
              </a:rPr>
              <a:t>ding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10" dirty="0">
                <a:latin typeface="Lucida Sans Unicode"/>
                <a:cs typeface="Lucida Sans Unicode"/>
              </a:rPr>
              <a:t>t</a:t>
            </a:r>
            <a:r>
              <a:rPr sz="1000" spc="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en</a:t>
            </a:r>
            <a:r>
              <a:rPr sz="1000" spc="-5" dirty="0">
                <a:latin typeface="Lucida Sans Unicode"/>
                <a:cs typeface="Lucida Sans Unicode"/>
              </a:rPr>
              <a:t>gth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sel</a:t>
            </a:r>
            <a:r>
              <a:rPr sz="1000" spc="0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-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nfid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ce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unive</a:t>
            </a:r>
            <a:r>
              <a:rPr sz="100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i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stu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0" dirty="0">
                <a:latin typeface="Lucida Sans Unicode"/>
                <a:cs typeface="Lucida Sans Unicode"/>
              </a:rPr>
              <a:t>n</a:t>
            </a:r>
            <a:r>
              <a:rPr sz="1000" spc="-5" dirty="0">
                <a:latin typeface="Lucida Sans Unicode"/>
                <a:cs typeface="Lucida Sans Unicode"/>
              </a:rPr>
              <a:t>t's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p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so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ality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w</a:t>
            </a:r>
            <a:r>
              <a:rPr sz="1000" spc="-10" dirty="0">
                <a:latin typeface="Lucida Sans Unicode"/>
                <a:cs typeface="Lucida Sans Unicode"/>
              </a:rPr>
              <a:t>el</a:t>
            </a:r>
            <a:r>
              <a:rPr sz="1000" spc="-5" dirty="0">
                <a:latin typeface="Lucida Sans Unicode"/>
                <a:cs typeface="Lucida Sans Unicode"/>
              </a:rPr>
              <a:t>l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dirty="0">
                <a:latin typeface="Lucida Sans Unicode"/>
                <a:cs typeface="Lucida Sans Unicode"/>
              </a:rPr>
              <a:t>p</a:t>
            </a:r>
            <a:r>
              <a:rPr sz="1000" spc="-15" dirty="0">
                <a:latin typeface="Lucida Sans Unicode"/>
                <a:cs typeface="Lucida Sans Unicode"/>
              </a:rPr>
              <a:t>p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ar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spc="-10" dirty="0">
                <a:latin typeface="Lucida Sans Unicode"/>
                <a:cs typeface="Lucida Sans Unicode"/>
              </a:rPr>
              <a:t>g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tructive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cienti</a:t>
            </a:r>
            <a:r>
              <a:rPr sz="1000" dirty="0">
                <a:latin typeface="Lucida Sans Unicode"/>
                <a:cs typeface="Lucida Sans Unicode"/>
              </a:rPr>
              <a:t>f</a:t>
            </a:r>
            <a:r>
              <a:rPr sz="1000" spc="-5" dirty="0">
                <a:latin typeface="Lucida Sans Unicode"/>
                <a:cs typeface="Lucida Sans Unicode"/>
              </a:rPr>
              <a:t>ic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pra</a:t>
            </a:r>
            <a:r>
              <a:rPr sz="1000" spc="-5" dirty="0">
                <a:latin typeface="Lucida Sans Unicode"/>
                <a:cs typeface="Lucida Sans Unicode"/>
              </a:rPr>
              <a:t>ctic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l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app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ce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10" dirty="0">
                <a:latin typeface="Lucida Sans Unicode"/>
                <a:cs typeface="Lucida Sans Unicode"/>
              </a:rPr>
              <a:t>uri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g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p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r</a:t>
            </a:r>
            <a:r>
              <a:rPr sz="1000" spc="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orm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spc="-10" dirty="0">
                <a:latin typeface="Lucida Sans Unicode"/>
                <a:cs typeface="Lucida Sans Unicode"/>
              </a:rPr>
              <a:t>g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his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job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l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vari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u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labo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0" dirty="0">
                <a:latin typeface="Lucida Sans Unicode"/>
                <a:cs typeface="Lucida Sans Unicode"/>
              </a:rPr>
              <a:t>ar</a:t>
            </a:r>
            <a:r>
              <a:rPr sz="1000" spc="0" dirty="0">
                <a:latin typeface="Lucida Sans Unicode"/>
                <a:cs typeface="Lucida Sans Unicode"/>
              </a:rPr>
              <a:t>k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were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prov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d.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en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this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tructive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4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d</a:t>
            </a:r>
            <a:r>
              <a:rPr sz="1000" spc="-5" dirty="0">
                <a:latin typeface="Lucida Sans Unicode"/>
                <a:cs typeface="Lucida Sans Unicode"/>
              </a:rPr>
              <a:t>u</a:t>
            </a:r>
            <a:r>
              <a:rPr sz="1000" spc="-10" dirty="0">
                <a:latin typeface="Lucida Sans Unicode"/>
                <a:cs typeface="Lucida Sans Unicode"/>
              </a:rPr>
              <a:t>cati</a:t>
            </a:r>
            <a:r>
              <a:rPr sz="1000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l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ting</a:t>
            </a:r>
            <a:endParaRPr sz="1000">
              <a:latin typeface="Lucida Sans Unicode"/>
              <a:cs typeface="Lucida Sans Unicode"/>
            </a:endParaRPr>
          </a:p>
          <a:p>
            <a:pPr marL="12700" marR="6350" algn="just">
              <a:lnSpc>
                <a:spcPct val="128000"/>
              </a:lnSpc>
            </a:pP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6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tud</a:t>
            </a:r>
            <a:r>
              <a:rPr sz="1000" spc="-15" dirty="0">
                <a:latin typeface="Lucida Sans Unicode"/>
                <a:cs typeface="Lucida Sans Unicode"/>
              </a:rPr>
              <a:t>ent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col</a:t>
            </a:r>
            <a:r>
              <a:rPr sz="1000" spc="0" dirty="0">
                <a:latin typeface="Lucida Sans Unicode"/>
                <a:cs typeface="Lucida Sans Unicode"/>
              </a:rPr>
              <a:t>l</a:t>
            </a:r>
            <a:r>
              <a:rPr sz="1000" spc="-15" dirty="0">
                <a:latin typeface="Lucida Sans Unicode"/>
                <a:cs typeface="Lucida Sans Unicode"/>
              </a:rPr>
              <a:t>eg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exp</a:t>
            </a:r>
            <a:r>
              <a:rPr sz="1000" spc="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6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th</a:t>
            </a:r>
            <a:r>
              <a:rPr sz="1000" spc="-10" dirty="0">
                <a:latin typeface="Lucida Sans Unicode"/>
                <a:cs typeface="Lucida Sans Unicode"/>
              </a:rPr>
              <a:t>ei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Lucida Sans Unicode"/>
                <a:cs typeface="Lucida Sans Unicode"/>
              </a:rPr>
              <a:t>r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th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ks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6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6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gr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at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grati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5" dirty="0">
                <a:latin typeface="Lucida Sans Unicode"/>
                <a:cs typeface="Lucida Sans Unicode"/>
              </a:rPr>
              <a:t>u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6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to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cult</a:t>
            </a:r>
            <a:r>
              <a:rPr sz="1000" spc="-15" dirty="0">
                <a:latin typeface="Lucida Sans Unicode"/>
                <a:cs typeface="Lucida Sans Unicode"/>
              </a:rPr>
              <a:t>y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r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5" dirty="0">
                <a:latin typeface="Lucida Sans Unicode"/>
                <a:cs typeface="Lucida Sans Unicode"/>
              </a:rPr>
              <a:t>pr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5" dirty="0">
                <a:latin typeface="Lucida Sans Unicode"/>
                <a:cs typeface="Lucida Sans Unicode"/>
              </a:rPr>
              <a:t>sent</a:t>
            </a:r>
            <a:r>
              <a:rPr sz="1000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b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-15" dirty="0">
                <a:latin typeface="Lucida Sans Unicode"/>
                <a:cs typeface="Lucida Sans Unicode"/>
              </a:rPr>
              <a:t>ea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Col</a:t>
            </a:r>
            <a:r>
              <a:rPr sz="1000" spc="0" dirty="0">
                <a:latin typeface="Lucida Sans Unicode"/>
                <a:cs typeface="Lucida Sans Unicode"/>
              </a:rPr>
              <a:t>l</a:t>
            </a:r>
            <a:r>
              <a:rPr sz="1000" spc="-15" dirty="0">
                <a:latin typeface="Lucida Sans Unicode"/>
                <a:cs typeface="Lucida Sans Unicode"/>
              </a:rPr>
              <a:t>ege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Lucida Sans Unicode"/>
                <a:cs typeface="Lucida Sans Unicode"/>
              </a:rPr>
              <a:t>r</a:t>
            </a:r>
            <a:r>
              <a:rPr sz="1000" spc="-5" dirty="0">
                <a:latin typeface="Lucida Sans Unicode"/>
                <a:cs typeface="Lucida Sans Unicode"/>
              </a:rPr>
              <a:t>.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Ab</a:t>
            </a:r>
            <a:r>
              <a:rPr sz="1000" spc="-20" dirty="0">
                <a:latin typeface="Lucida Sans Unicode"/>
                <a:cs typeface="Lucida Sans Unicode"/>
              </a:rPr>
              <a:t>d</a:t>
            </a:r>
            <a:r>
              <a:rPr sz="1000" spc="-5" dirty="0">
                <a:latin typeface="Lucida Sans Unicode"/>
                <a:cs typeface="Lucida Sans Unicode"/>
              </a:rPr>
              <a:t>ullah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bin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hm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l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Da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5" dirty="0">
                <a:latin typeface="Lucida Sans Unicode"/>
                <a:cs typeface="Lucida Sans Unicode"/>
              </a:rPr>
              <a:t>as</a:t>
            </a:r>
            <a:r>
              <a:rPr sz="1000" spc="-5" dirty="0">
                <a:latin typeface="Lucida Sans Unicode"/>
                <a:cs typeface="Lucida Sans Unicode"/>
              </a:rPr>
              <a:t>h,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endParaRPr sz="1000">
              <a:latin typeface="Lucida Sans Unicode"/>
              <a:cs typeface="Lucida Sans Unicode"/>
            </a:endParaRPr>
          </a:p>
          <a:p>
            <a:pPr marL="12700" marR="6350" algn="just">
              <a:lnSpc>
                <a:spcPct val="128000"/>
              </a:lnSpc>
            </a:pP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-15" dirty="0">
                <a:latin typeface="Lucida Sans Unicode"/>
                <a:cs typeface="Lucida Sans Unicode"/>
              </a:rPr>
              <a:t>ea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hip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Stu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nt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ff</a:t>
            </a:r>
            <a:r>
              <a:rPr sz="1000" spc="-10" dirty="0">
                <a:latin typeface="Lucida Sans Unicode"/>
                <a:cs typeface="Lucida Sans Unicode"/>
              </a:rPr>
              <a:t>ai</a:t>
            </a:r>
            <a:r>
              <a:rPr sz="1000" spc="-5" dirty="0">
                <a:latin typeface="Lucida Sans Unicode"/>
                <a:cs typeface="Lucida Sans Unicode"/>
              </a:rPr>
              <a:t>rs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spc="0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University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general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w</a:t>
            </a:r>
            <a:r>
              <a:rPr sz="1000" spc="-10" dirty="0">
                <a:latin typeface="Lucida Sans Unicode"/>
                <a:cs typeface="Lucida Sans Unicode"/>
              </a:rPr>
              <a:t>el</a:t>
            </a:r>
            <a:r>
              <a:rPr sz="1000" spc="-5" dirty="0">
                <a:latin typeface="Lucida Sans Unicode"/>
                <a:cs typeface="Lucida Sans Unicode"/>
              </a:rPr>
              <a:t>l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Cen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of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Guidance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7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7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Stu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nt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Co</a:t>
            </a:r>
            <a:r>
              <a:rPr sz="1000" spc="-5" dirty="0">
                <a:latin typeface="Lucida Sans Unicode"/>
                <a:cs typeface="Lucida Sans Unicode"/>
              </a:rPr>
              <a:t>un</a:t>
            </a:r>
            <a:r>
              <a:rPr sz="1000" spc="-10" dirty="0">
                <a:latin typeface="Lucida Sans Unicode"/>
                <a:cs typeface="Lucida Sans Unicode"/>
              </a:rPr>
              <a:t>seling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6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7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7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uni</a:t>
            </a:r>
            <a:r>
              <a:rPr sz="1000" dirty="0">
                <a:latin typeface="Lucida Sans Unicode"/>
                <a:cs typeface="Lucida Sans Unicode"/>
              </a:rPr>
              <a:t>v</a:t>
            </a:r>
            <a:r>
              <a:rPr sz="1000" spc="-10" dirty="0">
                <a:latin typeface="Lucida Sans Unicode"/>
                <a:cs typeface="Lucida Sans Unicode"/>
              </a:rPr>
              <a:t>er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i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5" dirty="0">
                <a:latin typeface="Lucida Sans Unicode"/>
                <a:cs typeface="Lucida Sans Unicode"/>
              </a:rPr>
              <a:t>y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7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7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Un</a:t>
            </a:r>
            <a:r>
              <a:rPr sz="1000" spc="-10" dirty="0">
                <a:latin typeface="Lucida Sans Unicode"/>
                <a:cs typeface="Lucida Sans Unicode"/>
              </a:rPr>
              <a:t>i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7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6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Guidance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7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ad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ic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Co</a:t>
            </a:r>
            <a:r>
              <a:rPr sz="1000" spc="-5" dirty="0">
                <a:latin typeface="Lucida Sans Unicode"/>
                <a:cs typeface="Lucida Sans Unicode"/>
              </a:rPr>
              <a:t>un</a:t>
            </a:r>
            <a:r>
              <a:rPr sz="1000" spc="-10" dirty="0">
                <a:latin typeface="Lucida Sans Unicode"/>
                <a:cs typeface="Lucida Sans Unicode"/>
              </a:rPr>
              <a:t>seling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4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colle</a:t>
            </a:r>
            <a:r>
              <a:rPr sz="1000" dirty="0">
                <a:latin typeface="Lucida Sans Unicode"/>
                <a:cs typeface="Lucida Sans Unicode"/>
              </a:rPr>
              <a:t>g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4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pa</a:t>
            </a:r>
            <a:r>
              <a:rPr sz="1000" spc="0" dirty="0">
                <a:latin typeface="Lucida Sans Unicode"/>
                <a:cs typeface="Lucida Sans Unicode"/>
              </a:rPr>
              <a:t>r</a:t>
            </a:r>
            <a:r>
              <a:rPr sz="1000" spc="-5" dirty="0">
                <a:latin typeface="Lucida Sans Unicode"/>
                <a:cs typeface="Lucida Sans Unicode"/>
              </a:rPr>
              <a:t>ticular,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go</a:t>
            </a:r>
            <a:r>
              <a:rPr sz="1000" dirty="0">
                <a:latin typeface="Lucida Sans Unicode"/>
                <a:cs typeface="Lucida Sans Unicode"/>
              </a:rPr>
              <a:t>o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ntion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4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0" dirty="0">
                <a:latin typeface="Lucida Sans Unicode"/>
                <a:cs typeface="Lucida Sans Unicode"/>
              </a:rPr>
              <a:t>o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tud</a:t>
            </a:r>
            <a:r>
              <a:rPr sz="1000" spc="-15" dirty="0">
                <a:latin typeface="Lucida Sans Unicode"/>
                <a:cs typeface="Lucida Sans Unicode"/>
              </a:rPr>
              <a:t>ents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ntinu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u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care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t</a:t>
            </a:r>
            <a:r>
              <a:rPr sz="1000" spc="-10" dirty="0">
                <a:latin typeface="Lucida Sans Unicode"/>
                <a:cs typeface="Lucida Sans Unicode"/>
              </a:rPr>
              <a:t>o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diver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i</a:t>
            </a:r>
            <a:r>
              <a:rPr sz="1000" spc="5" dirty="0">
                <a:latin typeface="Lucida Sans Unicode"/>
                <a:cs typeface="Lucida Sans Unicode"/>
              </a:rPr>
              <a:t>f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nd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prov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b</a:t>
            </a:r>
            <a:r>
              <a:rPr sz="1000" spc="-10" dirty="0">
                <a:latin typeface="Lucida Sans Unicode"/>
                <a:cs typeface="Lucida Sans Unicode"/>
              </a:rPr>
              <a:t>et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s</a:t>
            </a:r>
            <a:r>
              <a:rPr sz="1000" spc="-10" dirty="0">
                <a:latin typeface="Lucida Sans Unicode"/>
                <a:cs typeface="Lucida Sans Unicode"/>
              </a:rPr>
              <a:t>ervic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to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</a:t>
            </a:r>
            <a:r>
              <a:rPr sz="1000" spc="-5" dirty="0">
                <a:latin typeface="Lucida Sans Unicode"/>
                <a:cs typeface="Lucida Sans Unicode"/>
              </a:rPr>
              <a:t>he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.</a:t>
            </a:r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1500" y="914400"/>
            <a:ext cx="4877440" cy="82292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1500" y="914400"/>
            <a:ext cx="4877440" cy="2742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41500" y="3810000"/>
            <a:ext cx="4877440" cy="2742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41500" y="6705663"/>
            <a:ext cx="4877440" cy="2742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1500" y="914400"/>
            <a:ext cx="4877440" cy="2742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41500" y="3810000"/>
            <a:ext cx="4877440" cy="2742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41500" y="6705663"/>
            <a:ext cx="4877440" cy="2742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1500" y="914400"/>
            <a:ext cx="4877440" cy="2742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397</Words>
  <Application>Microsoft Office PowerPoint</Application>
  <PresentationFormat>Benutzerdefiniert</PresentationFormat>
  <Paragraphs>5</Paragraphs>
  <Slides>5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Online2PDF.com</cp:lastModifiedBy>
  <cp:revision>1</cp:revision>
  <dcterms:created xsi:type="dcterms:W3CDTF">2015-04-05T12:02:13Z</dcterms:created>
  <dcterms:modified xsi:type="dcterms:W3CDTF">2015-04-05T10:02:16Z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2015-04-05T00:00:00Z</vt:filetime>
  </property>
  <property fmtid="{D5CDD505-2E9C-101B-9397-08002B2CF9AE}" pid="3" name="LastSaved">
    <vt:filetime>2015-04-05T00:00:00Z</vt:filetime>
  </property>
</Properties>
</file>