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42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979055"/>
            <a:ext cx="5300980" cy="401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6469">
              <a:lnSpc>
                <a:spcPct val="100000"/>
              </a:lnSpc>
            </a:pP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bor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ith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Ki</a:t>
            </a:r>
            <a:r>
              <a:rPr sz="1000" i="1" spc="-2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Khal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pita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ajm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ah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collabor</a:t>
            </a:r>
            <a:r>
              <a:rPr sz="1000" i="1" spc="-5" dirty="0">
                <a:latin typeface="Lucida Sans Unicode"/>
                <a:cs typeface="Lucida Sans Unicode"/>
              </a:rPr>
              <a:t>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Khaled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Ho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pita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"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X-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efits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"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spic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as</a:t>
            </a:r>
            <a:r>
              <a:rPr sz="1000" i="1" spc="-5" dirty="0">
                <a:latin typeface="Lucida Sans Unicode"/>
                <a:cs typeface="Lucida Sans Unicode"/>
              </a:rPr>
              <a:t>h.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mm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tte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oo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eration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Khal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Ho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pita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eld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catio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ealthy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ntit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(</a:t>
            </a:r>
            <a:r>
              <a:rPr sz="1000" i="1" spc="-5" dirty="0">
                <a:latin typeface="Lucida Sans Unicode"/>
                <a:cs typeface="Lucida Sans Unicode"/>
              </a:rPr>
              <a:t>X</a:t>
            </a:r>
            <a:r>
              <a:rPr sz="1000" i="1" dirty="0">
                <a:latin typeface="Lucida Sans Unicode"/>
                <a:cs typeface="Lucida Sans Unicode"/>
              </a:rPr>
              <a:t>-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ene</a:t>
            </a:r>
            <a:r>
              <a:rPr sz="1000" i="1" spc="-5" dirty="0">
                <a:latin typeface="Lucida Sans Unicode"/>
                <a:cs typeface="Lucida Sans Unicode"/>
              </a:rPr>
              <a:t>fi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)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da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0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0</a:t>
            </a:r>
            <a:r>
              <a:rPr sz="1000" i="1" spc="-20" dirty="0">
                <a:latin typeface="Lucida Sans Unicode"/>
                <a:cs typeface="Lucida Sans Unicode"/>
              </a:rPr>
              <a:t>1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5" dirty="0">
                <a:latin typeface="Lucida Sans Unicode"/>
                <a:cs typeface="Lucida Sans Unicode"/>
              </a:rPr>
              <a:t>3</a:t>
            </a:r>
            <a:r>
              <a:rPr sz="1000" i="1" spc="-10" dirty="0">
                <a:latin typeface="Lucida Sans Unicode"/>
                <a:cs typeface="Lucida Sans Unicode"/>
              </a:rPr>
              <a:t>6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efore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5" dirty="0">
                <a:latin typeface="Lucida Sans Unicode"/>
                <a:cs typeface="Lucida Sans Unicode"/>
              </a:rPr>
              <a:t>dulrah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wai</a:t>
            </a:r>
            <a:r>
              <a:rPr sz="1000" i="1" spc="-5" dirty="0">
                <a:latin typeface="Lucida Sans Unicode"/>
                <a:cs typeface="Lucida Sans Unicode"/>
              </a:rPr>
              <a:t>d,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Lucida Sans Unicode"/>
                <a:cs typeface="Lucida Sans Unicode"/>
              </a:rPr>
              <a:t>X</a:t>
            </a:r>
            <a:r>
              <a:rPr sz="1000" i="1" spc="-10" dirty="0">
                <a:latin typeface="Lucida Sans Unicode"/>
                <a:cs typeface="Lucida Sans Unicode"/>
              </a:rPr>
              <a:t>-r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ctor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Khaled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Ho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pita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talke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kin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applicatio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radiation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eld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ete</a:t>
            </a:r>
            <a:r>
              <a:rPr sz="1000" i="1" spc="-5" dirty="0">
                <a:latin typeface="Lucida Sans Unicode"/>
                <a:cs typeface="Lucida Sans Unicode"/>
              </a:rPr>
              <a:t>ct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ju</a:t>
            </a:r>
            <a:r>
              <a:rPr sz="1000" i="1" spc="-5" dirty="0">
                <a:latin typeface="Lucida Sans Unicode"/>
                <a:cs typeface="Lucida Sans Unicode"/>
              </a:rPr>
              <a:t>rie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identif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rrence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ntif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lev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ntribut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dra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1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rio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sea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ju</a:t>
            </a:r>
            <a:r>
              <a:rPr sz="1000" i="1" spc="-5" dirty="0">
                <a:latin typeface="Lucida Sans Unicode"/>
                <a:cs typeface="Lucida Sans Unicode"/>
              </a:rPr>
              <a:t>ries,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cilitates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treatm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ick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ple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ju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celerates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over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God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willing.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worth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entio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received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1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rom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end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s,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q</a:t>
            </a:r>
            <a:r>
              <a:rPr sz="1000" i="1" spc="-1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elation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radiation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ju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av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well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arm</a:t>
            </a:r>
            <a:r>
              <a:rPr sz="1000" i="1" spc="-5" dirty="0">
                <a:latin typeface="Lucida Sans Unicode"/>
                <a:cs typeface="Lucida Sans Unicode"/>
              </a:rPr>
              <a:t>ful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Lucida Sans Unicode"/>
                <a:cs typeface="Lucida Sans Unicode"/>
              </a:rPr>
              <a:t>x</a:t>
            </a:r>
            <a:r>
              <a:rPr sz="1000" i="1" spc="-10" dirty="0">
                <a:latin typeface="Lucida Sans Unicode"/>
                <a:cs typeface="Lucida Sans Unicode"/>
              </a:rPr>
              <a:t>-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rays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unh</a:t>
            </a:r>
            <a:r>
              <a:rPr sz="1000" i="1" spc="-15" dirty="0">
                <a:latin typeface="Lucida Sans Unicode"/>
                <a:cs typeface="Lucida Sans Unicode"/>
              </a:rPr>
              <a:t>arm</a:t>
            </a:r>
            <a:r>
              <a:rPr sz="1000" i="1" spc="-5" dirty="0">
                <a:latin typeface="Lucida Sans Unicode"/>
                <a:cs typeface="Lucida Sans Unicode"/>
              </a:rPr>
              <a:t>ful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x</a:t>
            </a:r>
            <a:r>
              <a:rPr sz="1000" i="1" spc="-10" dirty="0">
                <a:latin typeface="Lucida Sans Unicode"/>
                <a:cs typeface="Lucida Sans Unicode"/>
              </a:rPr>
              <a:t>-r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ys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lec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expr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ks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wa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sef</a:t>
            </a:r>
            <a:r>
              <a:rPr sz="1000" i="1" spc="-5" dirty="0">
                <a:latin typeface="Lucida Sans Unicode"/>
                <a:cs typeface="Lucida Sans Unicode"/>
              </a:rPr>
              <a:t>ul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given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uri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lec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re.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5459476"/>
            <a:ext cx="4877440" cy="2742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</Words>
  <Application>Microsoft Office PowerPoint</Application>
  <PresentationFormat>Benutzerdefiniert</PresentationFormat>
  <Paragraphs>3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2015-04-05T12:02:20Z</dcterms:created>
  <dcterms:modified xsi:type="dcterms:W3CDTF">2015-04-05T10:02:23Z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2015-04-05T00:00:00Z</vt:filetime>
  </property>
  <property fmtid="{D5CDD505-2E9C-101B-9397-08002B2CF9AE}" pid="3" name="LastSaved">
    <vt:filetime>2015-04-05T00:00:00Z</vt:filetime>
  </property>
</Properties>
</file>