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7108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8" y="979055"/>
            <a:ext cx="5300345" cy="674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65405">
              <a:lnSpc>
                <a:spcPct val="100000"/>
              </a:lnSpc>
            </a:pP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Co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Di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ctor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bl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ra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tion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Scienti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bate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99"/>
              </a:lnSpc>
            </a:pP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Col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os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5" dirty="0">
                <a:latin typeface="Lucida Sans Unicode"/>
                <a:cs typeface="Lucida Sans Unicode"/>
              </a:rPr>
              <a:t>ctor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blis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ra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lation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cienti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bate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hip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rad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ate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Scientific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searc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pr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se</a:t>
            </a:r>
            <a:r>
              <a:rPr sz="1000" dirty="0">
                <a:latin typeface="Lucida Sans Unicode"/>
                <a:cs typeface="Lucida Sans Unicode"/>
              </a:rPr>
              <a:t>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progr</a:t>
            </a:r>
            <a:r>
              <a:rPr sz="1000" spc="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cienti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ss</a:t>
            </a:r>
            <a:r>
              <a:rPr sz="1000" spc="-5" dirty="0">
                <a:latin typeface="Lucida Sans Unicode"/>
                <a:cs typeface="Lucida Sans Unicode"/>
              </a:rPr>
              <a:t>io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eld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pi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5" dirty="0">
                <a:latin typeface="Lucida Sans Unicode"/>
                <a:cs typeface="Lucida Sans Unicode"/>
              </a:rPr>
              <a:t>da</a:t>
            </a:r>
            <a:r>
              <a:rPr sz="1000" spc="-5" dirty="0">
                <a:latin typeface="Lucida Sans Unicode"/>
                <a:cs typeface="Lucida Sans Unicode"/>
              </a:rPr>
              <a:t>y,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02</a:t>
            </a:r>
            <a:r>
              <a:rPr sz="1000" spc="0" dirty="0">
                <a:latin typeface="Lucida Sans Unicode"/>
                <a:cs typeface="Lucida Sans Unicode"/>
              </a:rPr>
              <a:t>/</a:t>
            </a:r>
            <a:r>
              <a:rPr sz="1000" spc="-20" dirty="0">
                <a:latin typeface="Lucida Sans Unicode"/>
                <a:cs typeface="Lucida Sans Unicode"/>
              </a:rPr>
              <a:t>01</a:t>
            </a:r>
            <a:r>
              <a:rPr sz="1000" spc="0" dirty="0">
                <a:latin typeface="Lucida Sans Unicode"/>
                <a:cs typeface="Lucida Sans Unicode"/>
              </a:rPr>
              <a:t>/</a:t>
            </a:r>
            <a:r>
              <a:rPr sz="1000" spc="-5" dirty="0">
                <a:latin typeface="Lucida Sans Unicode"/>
                <a:cs typeface="Lucida Sans Unicode"/>
              </a:rPr>
              <a:t>1</a:t>
            </a:r>
            <a:r>
              <a:rPr sz="1000" spc="-20" dirty="0">
                <a:latin typeface="Lucida Sans Unicode"/>
                <a:cs typeface="Lucida Sans Unicode"/>
              </a:rPr>
              <a:t>4</a:t>
            </a:r>
            <a:r>
              <a:rPr sz="1000" spc="-5" dirty="0">
                <a:latin typeface="Lucida Sans Unicode"/>
                <a:cs typeface="Lucida Sans Unicode"/>
              </a:rPr>
              <a:t>3</a:t>
            </a:r>
            <a:r>
              <a:rPr sz="1000" spc="-10" dirty="0">
                <a:latin typeface="Lucida Sans Unicode"/>
                <a:cs typeface="Lucida Sans Unicode"/>
              </a:rPr>
              <a:t>6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H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title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"Proc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blis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Scienti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oo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Cent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bl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ity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j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h",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pi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was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laun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with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introduction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bin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Ab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Al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Sale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Vice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Gr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0" dirty="0">
                <a:latin typeface="Lucida Sans Unicode"/>
                <a:cs typeface="Lucida Sans Unicode"/>
              </a:rPr>
              <a:t>dies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Scienti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earc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we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parti</a:t>
            </a:r>
            <a:r>
              <a:rPr sz="1000" spc="-5" dirty="0">
                <a:latin typeface="Lucida Sans Unicode"/>
                <a:cs typeface="Lucida Sans Unicode"/>
              </a:rPr>
              <a:t>cipants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siz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orta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cienti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ars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20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ers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prepar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boo</a:t>
            </a:r>
            <a:r>
              <a:rPr sz="1000" spc="-10" dirty="0">
                <a:latin typeface="Lucida Sans Unicode"/>
                <a:cs typeface="Lucida Sans Unicode"/>
              </a:rPr>
              <a:t>ks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cienti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ch,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hm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Da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as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Co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lege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atten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siz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orta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tran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erring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</a:t>
            </a:r>
            <a:r>
              <a:rPr sz="1000" spc="-5" dirty="0">
                <a:latin typeface="Lucida Sans Unicode"/>
                <a:cs typeface="Lucida Sans Unicode"/>
              </a:rPr>
              <a:t>ksh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pra</a:t>
            </a:r>
            <a:r>
              <a:rPr sz="1000" spc="-5" dirty="0">
                <a:latin typeface="Lucida Sans Unicode"/>
                <a:cs typeface="Lucida Sans Unicode"/>
              </a:rPr>
              <a:t>ctic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ro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gh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paration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</a:t>
            </a:r>
            <a:r>
              <a:rPr sz="1000" spc="-5" dirty="0">
                <a:latin typeface="Lucida Sans Unicode"/>
                <a:cs typeface="Lucida Sans Unicode"/>
              </a:rPr>
              <a:t>kin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are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apab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prod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boo</a:t>
            </a:r>
            <a:r>
              <a:rPr sz="1000" spc="-10" dirty="0">
                <a:latin typeface="Lucida Sans Unicode"/>
                <a:cs typeface="Lucida Sans Unicode"/>
              </a:rPr>
              <a:t>ks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searc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ote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ene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os</a:t>
            </a:r>
            <a:r>
              <a:rPr sz="1000" spc="-5" dirty="0">
                <a:latin typeface="Lucida Sans Unicode"/>
                <a:cs typeface="Lucida Sans Unicode"/>
              </a:rPr>
              <a:t>ity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ity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it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provi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rewa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tan</a:t>
            </a:r>
            <a:r>
              <a:rPr sz="1000" spc="-10" dirty="0">
                <a:latin typeface="Lucida Sans Unicode"/>
                <a:cs typeface="Lucida Sans Unicode"/>
              </a:rPr>
              <a:t>ding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prod</a:t>
            </a:r>
            <a:r>
              <a:rPr sz="1000" spc="-5" dirty="0">
                <a:latin typeface="Lucida Sans Unicode"/>
                <a:cs typeface="Lucida Sans Unicode"/>
              </a:rPr>
              <a:t>ucts.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x</a:t>
            </a:r>
            <a:r>
              <a:rPr sz="1000" spc="-15" dirty="0">
                <a:latin typeface="Lucida Sans Unicode"/>
                <a:cs typeface="Lucida Sans Unicode"/>
              </a:rPr>
              <a:t>pre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ks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</a:t>
            </a:r>
            <a:r>
              <a:rPr sz="1000" spc="-5" dirty="0">
                <a:latin typeface="Lucida Sans Unicode"/>
                <a:cs typeface="Lucida Sans Unicode"/>
              </a:rPr>
              <a:t>kin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di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ss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ars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ef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won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Lucida Sans Unicode"/>
                <a:cs typeface="Lucida Sans Unicode"/>
              </a:rPr>
              <a:t>fu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this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n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Pro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al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Dir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ctor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bl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ra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lat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Cent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ity,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topic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ss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rela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pic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p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so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ere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provi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verv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abl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Cen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w</a:t>
            </a:r>
            <a:r>
              <a:rPr sz="1000" spc="-10" dirty="0">
                <a:latin typeface="Lucida Sans Unicode"/>
                <a:cs typeface="Lucida Sans Unicode"/>
              </a:rPr>
              <a:t>el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dirty="0">
                <a:latin typeface="Lucida Sans Unicode"/>
                <a:cs typeface="Lucida Sans Unicode"/>
              </a:rPr>
              <a:t>bj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ctiv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priorit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s,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am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ro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gh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yp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ublis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ve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els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entre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cares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abo</a:t>
            </a:r>
            <a:r>
              <a:rPr sz="1000" spc="-5" dirty="0">
                <a:latin typeface="Lucida Sans Unicode"/>
                <a:cs typeface="Lucida Sans Unicode"/>
              </a:rPr>
              <a:t>ut,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5" dirty="0">
                <a:latin typeface="Lucida Sans Unicode"/>
                <a:cs typeface="Lucida Sans Unicode"/>
              </a:rPr>
              <a:t>chin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prod</a:t>
            </a:r>
            <a:r>
              <a:rPr sz="1000" spc="-5" dirty="0">
                <a:latin typeface="Lucida Sans Unicode"/>
                <a:cs typeface="Lucida Sans Unicode"/>
              </a:rPr>
              <a:t>uction,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ultu</a:t>
            </a:r>
            <a:r>
              <a:rPr sz="1000" spc="-10" dirty="0">
                <a:latin typeface="Lucida Sans Unicode"/>
                <a:cs typeface="Lucida Sans Unicode"/>
              </a:rPr>
              <a:t>ra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crip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dit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5" dirty="0">
                <a:latin typeface="Lucida Sans Unicode"/>
                <a:cs typeface="Lucida Sans Unicode"/>
              </a:rPr>
              <a:t>o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k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cienti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al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cia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res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rega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ding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bli</a:t>
            </a:r>
            <a:r>
              <a:rPr sz="1000" spc="-5" dirty="0">
                <a:latin typeface="Lucida Sans Unicode"/>
                <a:cs typeface="Lucida Sans Unicode"/>
              </a:rPr>
              <a:t>shin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j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ah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20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vided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ity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ra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le</a:t>
            </a:r>
            <a:r>
              <a:rPr sz="1000" spc="-10" dirty="0">
                <a:latin typeface="Lucida Sans Unicode"/>
                <a:cs typeface="Lucida Sans Unicode"/>
              </a:rPr>
              <a:t>ve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q</a:t>
            </a:r>
            <a:r>
              <a:rPr sz="1000" spc="-10" dirty="0">
                <a:latin typeface="Lucida Sans Unicode"/>
                <a:cs typeface="Lucida Sans Unicode"/>
              </a:rPr>
              <a:t>uali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q</a:t>
            </a:r>
            <a:r>
              <a:rPr sz="1000" spc="-10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ntity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cienti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ublis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at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diti</a:t>
            </a:r>
            <a:r>
              <a:rPr sz="1000" spc="-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categori</a:t>
            </a:r>
            <a:r>
              <a:rPr sz="1000" spc="-5" dirty="0">
                <a:latin typeface="Lucida Sans Unicode"/>
                <a:cs typeface="Lucida Sans Unicode"/>
              </a:rPr>
              <a:t>z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pe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prod</a:t>
            </a:r>
            <a:r>
              <a:rPr sz="1000" spc="-5" dirty="0">
                <a:latin typeface="Lucida Sans Unicode"/>
                <a:cs typeface="Lucida Sans Unicode"/>
              </a:rPr>
              <a:t>ucti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boo</a:t>
            </a:r>
            <a:r>
              <a:rPr sz="1000" spc="0" dirty="0">
                <a:latin typeface="Lucida Sans Unicode"/>
                <a:cs typeface="Lucida Sans Unicode"/>
              </a:rPr>
              <a:t>k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uth</a:t>
            </a:r>
            <a:r>
              <a:rPr sz="1000" spc="-15" dirty="0">
                <a:latin typeface="Lucida Sans Unicode"/>
                <a:cs typeface="Lucida Sans Unicode"/>
              </a:rPr>
              <a:t>ore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Arabi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nglish,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boo</a:t>
            </a:r>
            <a:r>
              <a:rPr sz="1000" spc="-10" dirty="0">
                <a:latin typeface="Lucida Sans Unicode"/>
                <a:cs typeface="Lucida Sans Unicode"/>
              </a:rPr>
              <a:t>ks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lated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Arabi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gthy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di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tingui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search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bot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lan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with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Cente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blis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ra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prov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hnic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su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20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dirty="0">
                <a:latin typeface="Lucida Sans Unicode"/>
                <a:cs typeface="Lucida Sans Unicode"/>
              </a:rPr>
              <a:t>v</a:t>
            </a:r>
            <a:r>
              <a:rPr sz="1000" spc="-10" dirty="0">
                <a:latin typeface="Lucida Sans Unicode"/>
                <a:cs typeface="Lucida Sans Unicode"/>
              </a:rPr>
              <a:t>erc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ob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tac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em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vide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di</a:t>
            </a:r>
            <a:r>
              <a:rPr sz="1000" spc="-5" dirty="0">
                <a:latin typeface="Lucida Sans Unicode"/>
                <a:cs typeface="Lucida Sans Unicode"/>
              </a:rPr>
              <a:t>stingui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uct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hm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-5" dirty="0">
                <a:latin typeface="Lucida Sans Unicode"/>
                <a:cs typeface="Lucida Sans Unicode"/>
              </a:rPr>
              <a:t>if,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Dir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ctor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Program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Scienti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Di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sion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ss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emin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inclu</a:t>
            </a:r>
            <a:r>
              <a:rPr sz="1000" spc="-10" dirty="0">
                <a:latin typeface="Lucida Sans Unicode"/>
                <a:cs typeface="Lucida Sans Unicode"/>
              </a:rPr>
              <a:t>ding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tion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int</a:t>
            </a:r>
            <a:r>
              <a:rPr sz="1000" spc="-15" dirty="0">
                <a:latin typeface="Lucida Sans Unicode"/>
                <a:cs typeface="Lucida Sans Unicode"/>
              </a:rPr>
              <a:t>erve</a:t>
            </a:r>
            <a:r>
              <a:rPr sz="1000" spc="-5" dirty="0">
                <a:latin typeface="Lucida Sans Unicode"/>
                <a:cs typeface="Lucida Sans Unicode"/>
              </a:rPr>
              <a:t>ntion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eg</a:t>
            </a:r>
            <a:r>
              <a:rPr sz="1000" spc="-5" dirty="0">
                <a:latin typeface="Lucida Sans Unicode"/>
                <a:cs typeface="Lucida Sans Unicode"/>
              </a:rPr>
              <a:t>ul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ting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chiev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hig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efit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ro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q</a:t>
            </a:r>
            <a:r>
              <a:rPr sz="1000" spc="-5" dirty="0">
                <a:latin typeface="Lucida Sans Unicode"/>
                <a:cs typeface="Lucida Sans Unicode"/>
              </a:rPr>
              <a:t>ue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tio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ra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Prof.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hm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Sal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m.</a:t>
            </a:r>
            <a:endParaRPr sz="1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1500" y="3809984"/>
            <a:ext cx="4877440" cy="27428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41500" y="6705663"/>
            <a:ext cx="4877440" cy="2742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1500" y="3810000"/>
            <a:ext cx="4877440" cy="2742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41500" y="6705663"/>
            <a:ext cx="4877440" cy="2742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466</Words>
  <Application>Microsoft Office PowerPoint</Application>
  <PresentationFormat>Benutzerdefiniert</PresentationFormat>
  <Paragraphs>3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2015-04-06T07:24:04Z</dcterms:created>
  <dcterms:modified xsi:type="dcterms:W3CDTF">2015-04-06T05:24:07Z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