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832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10" y="979055"/>
            <a:ext cx="5299710" cy="8502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51610" marR="42545" indent="-1399540">
              <a:lnSpc>
                <a:spcPct val="128200"/>
              </a:lnSpc>
            </a:pPr>
            <a:r>
              <a:rPr sz="1000" i="1" spc="-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O</a:t>
            </a:r>
            <a:r>
              <a:rPr sz="1000" i="1" spc="-1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V</a:t>
            </a:r>
            <a:r>
              <a:rPr sz="1000" i="1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N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F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HE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b="1" spc="0" dirty="0">
                <a:latin typeface="Lucida Sans Unicode"/>
                <a:cs typeface="Lucida Sans Unicode"/>
              </a:rPr>
              <a:t>“</a:t>
            </a:r>
            <a:r>
              <a:rPr sz="1000" b="1" spc="-15" dirty="0">
                <a:latin typeface="Lucida Sans Unicode"/>
                <a:cs typeface="Lucida Sans Unicode"/>
              </a:rPr>
              <a:t>TA</a:t>
            </a:r>
            <a:r>
              <a:rPr sz="1000" b="1" spc="-5" dirty="0">
                <a:latin typeface="Lucida Sans Unicode"/>
                <a:cs typeface="Lucida Sans Unicode"/>
              </a:rPr>
              <a:t>FAO</a:t>
            </a:r>
            <a:r>
              <a:rPr sz="1000" b="1" spc="-10" dirty="0">
                <a:latin typeface="Lucida Sans Unicode"/>
                <a:cs typeface="Lucida Sans Unicode"/>
              </a:rPr>
              <a:t>KY</a:t>
            </a:r>
            <a:r>
              <a:rPr sz="1000" b="1" dirty="0">
                <a:latin typeface="Lucida Sans Unicode"/>
                <a:cs typeface="Lucida Sans Unicode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K</a:t>
            </a:r>
            <a:r>
              <a:rPr sz="1000" i="1" dirty="0">
                <a:latin typeface="Lucida Sans Unicode"/>
                <a:cs typeface="Lucida Sans Unicode"/>
              </a:rPr>
              <a:t>IT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BI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(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B</a:t>
            </a:r>
            <a:r>
              <a:rPr sz="1000" i="1" spc="-5" dirty="0">
                <a:latin typeface="Lucida Sans Unicode"/>
                <a:cs typeface="Lucida Sans Unicode"/>
              </a:rPr>
              <a:t>O</a:t>
            </a:r>
            <a:r>
              <a:rPr sz="1000" i="1" spc="-20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K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IS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Lucida Sans Unicode"/>
                <a:cs typeface="Lucida Sans Unicode"/>
              </a:rPr>
              <a:t>S</a:t>
            </a:r>
            <a:r>
              <a:rPr sz="1000" b="1" spc="-5" dirty="0">
                <a:latin typeface="Lucida Sans Unicode"/>
                <a:cs typeface="Lucida Sans Unicode"/>
              </a:rPr>
              <a:t>U</a:t>
            </a:r>
            <a:r>
              <a:rPr sz="1000" b="1" spc="-10" dirty="0">
                <a:latin typeface="Lucida Sans Unicode"/>
                <a:cs typeface="Lucida Sans Unicode"/>
              </a:rPr>
              <a:t>P</a:t>
            </a:r>
            <a:r>
              <a:rPr sz="1000" b="1" dirty="0">
                <a:latin typeface="Lucida Sans Unicode"/>
                <a:cs typeface="Lucida Sans Unicode"/>
              </a:rPr>
              <a:t>E</a:t>
            </a:r>
            <a:r>
              <a:rPr sz="1000" b="1" spc="-15" dirty="0">
                <a:latin typeface="Lucida Sans Unicode"/>
                <a:cs typeface="Lucida Sans Unicode"/>
              </a:rPr>
              <a:t>R</a:t>
            </a:r>
            <a:r>
              <a:rPr sz="1000" b="1" spc="0" dirty="0">
                <a:latin typeface="Lucida Sans Unicode"/>
                <a:cs typeface="Lucida Sans Unicode"/>
              </a:rPr>
              <a:t>I</a:t>
            </a:r>
            <a:r>
              <a:rPr sz="1000" b="1" spc="-5" dirty="0">
                <a:latin typeface="Lucida Sans Unicode"/>
                <a:cs typeface="Lucida Sans Unicode"/>
              </a:rPr>
              <a:t>O</a:t>
            </a:r>
            <a:r>
              <a:rPr sz="1000" b="1" spc="-15" dirty="0">
                <a:latin typeface="Lucida Sans Unicode"/>
                <a:cs typeface="Lucida Sans Unicode"/>
              </a:rPr>
              <a:t>R</a:t>
            </a:r>
            <a:r>
              <a:rPr sz="1000" b="1" spc="-5" dirty="0">
                <a:latin typeface="Lucida Sans Unicode"/>
                <a:cs typeface="Lucida Sans Unicode"/>
              </a:rPr>
              <a:t>ITY)”</a:t>
            </a:r>
            <a:r>
              <a:rPr sz="1000" b="1" spc="10" dirty="0">
                <a:latin typeface="Lucida Sans Unicode"/>
                <a:cs typeface="Lucida Sans Unicode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WE</a:t>
            </a:r>
            <a:r>
              <a:rPr sz="1000" i="1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K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F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HE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AN</a:t>
            </a:r>
            <a:r>
              <a:rPr sz="1000" i="1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HIP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F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LIB</a:t>
            </a:r>
            <a:r>
              <a:rPr sz="1000" i="1" spc="-5" dirty="0">
                <a:latin typeface="Lucida Sans Unicode"/>
                <a:cs typeface="Lucida Sans Unicode"/>
              </a:rPr>
              <a:t>RA</a:t>
            </a:r>
            <a:r>
              <a:rPr sz="1000" i="1" spc="-2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FF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2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endParaRPr sz="1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8099"/>
              </a:lnSpc>
            </a:pP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5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6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ev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14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spc="15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145" dirty="0">
                <a:latin typeface="Lucida Sans Unicode"/>
                <a:cs typeface="Lucida Sans Unicode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“</a:t>
            </a:r>
            <a:r>
              <a:rPr sz="1000" spc="-15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10" dirty="0">
                <a:latin typeface="Lucida Sans Unicode"/>
                <a:cs typeface="Lucida Sans Unicode"/>
              </a:rPr>
              <a:t>ao</a:t>
            </a:r>
            <a:r>
              <a:rPr sz="1000" spc="-5" dirty="0">
                <a:latin typeface="Lucida Sans Unicode"/>
                <a:cs typeface="Lucida Sans Unicode"/>
              </a:rPr>
              <a:t>k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14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Kitabi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4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(M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14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ook</a:t>
            </a:r>
            <a:r>
              <a:rPr sz="1000" spc="15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is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6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14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spc="-5" dirty="0">
                <a:latin typeface="Lucida Sans Unicode"/>
                <a:cs typeface="Lucida Sans Unicode"/>
              </a:rPr>
              <a:t>eriori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y</a:t>
            </a:r>
            <a:r>
              <a:rPr sz="1000" spc="-5" dirty="0">
                <a:latin typeface="Lucida Sans Unicode"/>
                <a:cs typeface="Lucida Sans Unicode"/>
              </a:rPr>
              <a:t>)”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5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we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k</a:t>
            </a:r>
            <a:r>
              <a:rPr sz="1000" spc="15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spc="15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hip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Libra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ff</a:t>
            </a:r>
            <a:r>
              <a:rPr sz="1000" i="1" spc="-10" dirty="0">
                <a:latin typeface="Lucida Sans Unicode"/>
                <a:cs typeface="Lucida Sans Unicode"/>
              </a:rPr>
              <a:t>ai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0" dirty="0">
                <a:latin typeface="Lucida Sans Unicode"/>
                <a:cs typeface="Lucida Sans Unicode"/>
              </a:rPr>
              <a:t>elega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ion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ollege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tud</a:t>
            </a:r>
            <a:r>
              <a:rPr sz="1000" i="1" spc="-15" dirty="0">
                <a:latin typeface="Lucida Sans Unicode"/>
                <a:cs typeface="Lucida Sans Unicode"/>
              </a:rPr>
              <a:t>ent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vi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ts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entr</a:t>
            </a:r>
            <a:r>
              <a:rPr sz="1000" i="1" spc="-5" dirty="0">
                <a:latin typeface="Lucida Sans Unicode"/>
                <a:cs typeface="Lucida Sans Unicode"/>
              </a:rPr>
              <a:t>al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Univer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5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Libra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50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5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6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part</a:t>
            </a:r>
            <a:r>
              <a:rPr sz="1000" spc="5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v</a:t>
            </a:r>
            <a:r>
              <a:rPr sz="1000" spc="-10" dirty="0">
                <a:latin typeface="Lucida Sans Unicode"/>
                <a:cs typeface="Lucida Sans Unicode"/>
              </a:rPr>
              <a:t>ents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inclu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5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50" dirty="0">
                <a:latin typeface="Lucida Sans Unicode"/>
                <a:cs typeface="Lucida Sans Unicode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“</a:t>
            </a:r>
            <a:r>
              <a:rPr sz="1000" spc="-15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10" dirty="0">
                <a:latin typeface="Lucida Sans Unicode"/>
                <a:cs typeface="Lucida Sans Unicode"/>
              </a:rPr>
              <a:t>ao</a:t>
            </a:r>
            <a:r>
              <a:rPr sz="1000" spc="-5" dirty="0">
                <a:latin typeface="Lucida Sans Unicode"/>
                <a:cs typeface="Lucida Sans Unicode"/>
              </a:rPr>
              <a:t>k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Kit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bi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(</a:t>
            </a:r>
            <a:r>
              <a:rPr sz="1000" spc="-15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Book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uperior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y</a:t>
            </a:r>
            <a:r>
              <a:rPr sz="1000" spc="-5" dirty="0">
                <a:latin typeface="Lucida Sans Unicode"/>
                <a:cs typeface="Lucida Sans Unicode"/>
              </a:rPr>
              <a:t>)”</a:t>
            </a:r>
            <a:r>
              <a:rPr sz="1000" dirty="0">
                <a:latin typeface="Lucida Sans Unicode"/>
                <a:cs typeface="Lucida Sans Unicode"/>
              </a:rPr>
              <a:t>  </a:t>
            </a:r>
            <a:r>
              <a:rPr sz="1000" spc="-5" dirty="0">
                <a:latin typeface="Lucida Sans Unicode"/>
                <a:cs typeface="Lucida Sans Unicode"/>
              </a:rPr>
              <a:t>cultural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 we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k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 p</a:t>
            </a:r>
            <a:r>
              <a:rPr sz="1000" spc="-10" dirty="0">
                <a:latin typeface="Lucida Sans Unicode"/>
                <a:cs typeface="Lucida Sans Unicode"/>
              </a:rPr>
              <a:t>rogr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hic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25" dirty="0">
                <a:latin typeface="Lucida Sans Unicode"/>
                <a:cs typeface="Lucida Sans Unicode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or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niz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De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ip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of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Li</a:t>
            </a:r>
            <a:r>
              <a:rPr sz="1000" i="1" spc="-20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ra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ff</a:t>
            </a:r>
            <a:r>
              <a:rPr sz="1000" i="1" spc="-10" dirty="0">
                <a:latin typeface="Lucida Sans Unicode"/>
                <a:cs typeface="Lucida Sans Unicode"/>
              </a:rPr>
              <a:t>ai</a:t>
            </a:r>
            <a:r>
              <a:rPr sz="1000" i="1" spc="-5" dirty="0">
                <a:latin typeface="Lucida Sans Unicode"/>
                <a:cs typeface="Lucida Sans Unicode"/>
              </a:rPr>
              <a:t>rs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U</a:t>
            </a:r>
            <a:r>
              <a:rPr sz="1000" i="1" spc="-5" dirty="0">
                <a:latin typeface="Lucida Sans Unicode"/>
                <a:cs typeface="Lucida Sans Unicode"/>
              </a:rPr>
              <a:t>niver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oo</a:t>
            </a:r>
            <a:r>
              <a:rPr sz="1000" i="1" spc="-5" dirty="0">
                <a:latin typeface="Lucida Sans Unicode"/>
                <a:cs typeface="Lucida Sans Unicode"/>
              </a:rPr>
              <a:t>p</a:t>
            </a:r>
            <a:r>
              <a:rPr sz="1000" i="1" spc="-10" dirty="0">
                <a:latin typeface="Lucida Sans Unicode"/>
                <a:cs typeface="Lucida Sans Unicode"/>
              </a:rPr>
              <a:t>eration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oo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dination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Stu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nt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ctivitie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itte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Col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eg</a:t>
            </a:r>
            <a:r>
              <a:rPr sz="1000" i="1" spc="-5" dirty="0">
                <a:latin typeface="Lucida Sans Unicode"/>
                <a:cs typeface="Lucida Sans Unicode"/>
              </a:rPr>
              <a:t>e.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q</a:t>
            </a:r>
            <a:r>
              <a:rPr sz="1000" i="1" spc="-10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ent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0" dirty="0">
                <a:latin typeface="Lucida Sans Unicode"/>
                <a:cs typeface="Lucida Sans Unicode"/>
              </a:rPr>
              <a:t>egation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Col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Lucida Sans Unicode"/>
                <a:cs typeface="Lucida Sans Unicode"/>
              </a:rPr>
              <a:t>g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nts,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inclu</a:t>
            </a:r>
            <a:r>
              <a:rPr sz="1000" i="1" spc="-10" dirty="0">
                <a:latin typeface="Lucida Sans Unicode"/>
                <a:cs typeface="Lucida Sans Unicode"/>
              </a:rPr>
              <a:t>ding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9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ex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p</a:t>
            </a:r>
            <a:r>
              <a:rPr sz="1000" i="1" spc="-5" dirty="0">
                <a:latin typeface="Lucida Sans Unicode"/>
                <a:cs typeface="Lucida Sans Unicode"/>
              </a:rPr>
              <a:t>tion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Colle</a:t>
            </a:r>
            <a:r>
              <a:rPr sz="1000" i="1" dirty="0">
                <a:latin typeface="Lucida Sans Unicode"/>
                <a:cs typeface="Lucida Sans Unicode"/>
              </a:rPr>
              <a:t>g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tud</a:t>
            </a:r>
            <a:r>
              <a:rPr sz="1000" i="1" spc="-15" dirty="0">
                <a:latin typeface="Lucida Sans Unicode"/>
                <a:cs typeface="Lucida Sans Unicode"/>
              </a:rPr>
              <a:t>ent</a:t>
            </a:r>
            <a:r>
              <a:rPr sz="1000" i="1" spc="-5" dirty="0">
                <a:latin typeface="Lucida Sans Unicode"/>
                <a:cs typeface="Lucida Sans Unicode"/>
              </a:rPr>
              <a:t>s,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vi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entr</a:t>
            </a:r>
            <a:r>
              <a:rPr sz="1000" i="1" spc="-5" dirty="0">
                <a:latin typeface="Lucida Sans Unicode"/>
                <a:cs typeface="Lucida Sans Unicode"/>
              </a:rPr>
              <a:t>al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Libra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Univer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ity.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v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si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up</a:t>
            </a:r>
            <a:r>
              <a:rPr sz="1000" i="1" spc="-10" dirty="0">
                <a:latin typeface="Lucida Sans Unicode"/>
                <a:cs typeface="Lucida Sans Unicode"/>
              </a:rPr>
              <a:t>ervi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Lucida Sans Unicode"/>
                <a:cs typeface="Lucida Sans Unicode"/>
              </a:rPr>
              <a:t>w</a:t>
            </a:r>
            <a:r>
              <a:rPr sz="1000" i="1" spc="-10" dirty="0">
                <a:latin typeface="Lucida Sans Unicode"/>
                <a:cs typeface="Lucida Sans Unicode"/>
              </a:rPr>
              <a:t>o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culty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embe</a:t>
            </a:r>
            <a:r>
              <a:rPr sz="1000" i="1" dirty="0">
                <a:latin typeface="Lucida Sans Unicode"/>
                <a:cs typeface="Lucida Sans Unicode"/>
              </a:rPr>
              <a:t>rs</a:t>
            </a:r>
            <a:r>
              <a:rPr sz="1000" i="1" spc="-5" dirty="0">
                <a:latin typeface="Lucida Sans Unicode"/>
                <a:cs typeface="Lucida Sans Unicode"/>
              </a:rPr>
              <a:t>: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Dr.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0" dirty="0">
                <a:latin typeface="Lucida Sans Unicode"/>
                <a:cs typeface="Lucida Sans Unicode"/>
              </a:rPr>
              <a:t>din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Ha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sa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as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spc="-5" dirty="0">
                <a:latin typeface="Lucida Sans Unicode"/>
                <a:cs typeface="Lucida Sans Unicode"/>
              </a:rPr>
              <a:t>uter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ss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tant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P</a:t>
            </a:r>
            <a:r>
              <a:rPr sz="1000" i="1" spc="-15" dirty="0">
                <a:latin typeface="Lucida Sans Unicode"/>
                <a:cs typeface="Lucida Sans Unicode"/>
              </a:rPr>
              <a:t>ro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culty,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y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z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20" dirty="0">
                <a:latin typeface="Lucida Sans Unicode"/>
                <a:cs typeface="Lucida Sans Unicode"/>
              </a:rPr>
              <a:t>mm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Ab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spc="-5" dirty="0">
                <a:latin typeface="Lucida Sans Unicode"/>
                <a:cs typeface="Lucida Sans Unicode"/>
              </a:rPr>
              <a:t>ut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Scien</a:t>
            </a:r>
            <a:r>
              <a:rPr sz="1000" i="1" spc="5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sp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ciali</a:t>
            </a:r>
            <a:r>
              <a:rPr sz="1000" i="1" spc="0" dirty="0">
                <a:latin typeface="Lucida Sans Unicode"/>
                <a:cs typeface="Lucida Sans Unicode"/>
              </a:rPr>
              <a:t>z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ctu</a:t>
            </a:r>
            <a:r>
              <a:rPr sz="1000" i="1" spc="-10" dirty="0">
                <a:latin typeface="Lucida Sans Unicode"/>
                <a:cs typeface="Lucida Sans Unicode"/>
              </a:rPr>
              <a:t>re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cult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culty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leg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tion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was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rec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ved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His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Ex</a:t>
            </a:r>
            <a:r>
              <a:rPr sz="1000" i="1" spc="-10" dirty="0">
                <a:latin typeface="Lucida Sans Unicode"/>
                <a:cs typeface="Lucida Sans Unicode"/>
              </a:rPr>
              <a:t>celle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cy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Vic</a:t>
            </a:r>
            <a:r>
              <a:rPr sz="1000" i="1" spc="0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-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Li</a:t>
            </a:r>
            <a:r>
              <a:rPr sz="1000" i="1" spc="-20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ra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ff</a:t>
            </a:r>
            <a:r>
              <a:rPr sz="1000" i="1" spc="-10" dirty="0">
                <a:latin typeface="Lucida Sans Unicode"/>
                <a:cs typeface="Lucida Sans Unicode"/>
              </a:rPr>
              <a:t>ai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Dr.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Ibrah</a:t>
            </a:r>
            <a:r>
              <a:rPr sz="1000" i="1" spc="-10" dirty="0">
                <a:latin typeface="Lucida Sans Unicode"/>
                <a:cs typeface="Lucida Sans Unicode"/>
              </a:rPr>
              <a:t>im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Kh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10" dirty="0">
                <a:latin typeface="Lucida Sans Unicode"/>
                <a:cs typeface="Lucida Sans Unicode"/>
              </a:rPr>
              <a:t>hai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H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Ex</a:t>
            </a:r>
            <a:r>
              <a:rPr sz="1000" i="1" spc="-5" dirty="0">
                <a:latin typeface="Lucida Sans Unicode"/>
                <a:cs typeface="Lucida Sans Unicode"/>
              </a:rPr>
              <a:t>cellency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Dr.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O</a:t>
            </a:r>
            <a:r>
              <a:rPr sz="1000" i="1" spc="-15" dirty="0">
                <a:latin typeface="Lucida Sans Unicode"/>
                <a:cs typeface="Lucida Sans Unicode"/>
              </a:rPr>
              <a:t>sam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0" dirty="0">
                <a:latin typeface="Lucida Sans Unicode"/>
                <a:cs typeface="Lucida Sans Unicode"/>
              </a:rPr>
              <a:t>Kh</a:t>
            </a:r>
            <a:r>
              <a:rPr sz="1000" i="1" spc="-15" dirty="0">
                <a:latin typeface="Lucida Sans Unicode"/>
                <a:cs typeface="Lucida Sans Unicode"/>
              </a:rPr>
              <a:t>am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ultant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ip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of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Li</a:t>
            </a:r>
            <a:r>
              <a:rPr sz="1000" i="1" spc="-20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ra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ff</a:t>
            </a:r>
            <a:r>
              <a:rPr sz="1000" i="1" spc="-10" dirty="0">
                <a:latin typeface="Lucida Sans Unicode"/>
                <a:cs typeface="Lucida Sans Unicode"/>
              </a:rPr>
              <a:t>ai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o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pa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0" dirty="0">
                <a:latin typeface="Lucida Sans Unicode"/>
                <a:cs typeface="Lucida Sans Unicode"/>
              </a:rPr>
              <a:t>egation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0" dirty="0">
                <a:latin typeface="Lucida Sans Unicode"/>
                <a:cs typeface="Lucida Sans Unicode"/>
              </a:rPr>
              <a:t>ei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v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spc="-5" dirty="0">
                <a:latin typeface="Lucida Sans Unicode"/>
                <a:cs typeface="Lucida Sans Unicode"/>
              </a:rPr>
              <a:t>he</a:t>
            </a:r>
            <a:r>
              <a:rPr sz="1000" i="1" spc="-10" dirty="0">
                <a:latin typeface="Lucida Sans Unicode"/>
                <a:cs typeface="Lucida Sans Unicode"/>
              </a:rPr>
              <a:t>re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p</a:t>
            </a:r>
            <a:r>
              <a:rPr sz="1000" i="1" spc="-10" dirty="0">
                <a:latin typeface="Lucida Sans Unicode"/>
                <a:cs typeface="Lucida Sans Unicode"/>
              </a:rPr>
              <a:t>re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brie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intr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uction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abo</a:t>
            </a:r>
            <a:r>
              <a:rPr sz="1000" i="1" spc="-5" dirty="0">
                <a:latin typeface="Lucida Sans Unicode"/>
                <a:cs typeface="Lucida Sans Unicode"/>
              </a:rPr>
              <a:t>ut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ip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Li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ra</a:t>
            </a:r>
            <a:r>
              <a:rPr sz="1000" i="1" spc="-5" dirty="0">
                <a:latin typeface="Lucida Sans Unicode"/>
                <a:cs typeface="Lucida Sans Unicode"/>
              </a:rPr>
              <a:t>ry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ff</a:t>
            </a:r>
            <a:r>
              <a:rPr sz="1000" i="1" spc="-10" dirty="0">
                <a:latin typeface="Lucida Sans Unicode"/>
                <a:cs typeface="Lucida Sans Unicode"/>
              </a:rPr>
              <a:t>ai</a:t>
            </a:r>
            <a:r>
              <a:rPr sz="1000" i="1" spc="-5" dirty="0">
                <a:latin typeface="Lucida Sans Unicode"/>
                <a:cs typeface="Lucida Sans Unicode"/>
              </a:rPr>
              <a:t>rs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Unive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exp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inin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0" dirty="0">
                <a:latin typeface="Lucida Sans Unicode"/>
                <a:cs typeface="Lucida Sans Unicode"/>
              </a:rPr>
              <a:t>ere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entr</a:t>
            </a:r>
            <a:r>
              <a:rPr sz="1000" i="1" spc="0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5" dirty="0">
                <a:latin typeface="Lucida Sans Unicode"/>
                <a:cs typeface="Lucida Sans Unicode"/>
              </a:rPr>
              <a:t>libra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nin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bra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sp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ove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vari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Univer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cultie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rt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His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Ex</a:t>
            </a:r>
            <a:r>
              <a:rPr sz="1000" i="1" spc="0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elle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cy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Dr.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O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ill</a:t>
            </a:r>
            <a:r>
              <a:rPr sz="1000" i="1" spc="0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tra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2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hip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of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Li</a:t>
            </a:r>
            <a:r>
              <a:rPr sz="1000" i="1" spc="-20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ra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ff</a:t>
            </a:r>
            <a:r>
              <a:rPr sz="1000" i="1" spc="-10" dirty="0">
                <a:latin typeface="Lucida Sans Unicode"/>
                <a:cs typeface="Lucida Sans Unicode"/>
              </a:rPr>
              <a:t>ai</a:t>
            </a:r>
            <a:r>
              <a:rPr sz="1000" i="1" spc="-5" dirty="0">
                <a:latin typeface="Lucida Sans Unicode"/>
                <a:cs typeface="Lucida Sans Unicode"/>
              </a:rPr>
              <a:t>rs,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take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gr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care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pr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viding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0" dirty="0">
                <a:latin typeface="Lucida Sans Unicode"/>
                <a:cs typeface="Lucida Sans Unicode"/>
              </a:rPr>
              <a:t>ates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d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tion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boo</a:t>
            </a:r>
            <a:r>
              <a:rPr sz="1000" i="1" spc="-10" dirty="0">
                <a:latin typeface="Lucida Sans Unicode"/>
                <a:cs typeface="Lucida Sans Unicode"/>
              </a:rPr>
              <a:t>k</a:t>
            </a:r>
            <a:r>
              <a:rPr sz="1000" i="1" spc="-5" dirty="0">
                <a:latin typeface="Lucida Sans Unicode"/>
                <a:cs typeface="Lucida Sans Unicode"/>
              </a:rPr>
              <a:t>s,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re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0" dirty="0">
                <a:latin typeface="Lucida Sans Unicode"/>
                <a:cs typeface="Lucida Sans Unicode"/>
              </a:rPr>
              <a:t>er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es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cienti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ic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jour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als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ultiple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op</a:t>
            </a:r>
            <a:r>
              <a:rPr sz="1000" i="1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s,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spc="-5" dirty="0">
                <a:latin typeface="Lucida Sans Unicode"/>
                <a:cs typeface="Lucida Sans Unicode"/>
              </a:rPr>
              <a:t>hich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serve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al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University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stud</a:t>
            </a:r>
            <a:r>
              <a:rPr sz="1000" i="1" spc="-15" dirty="0">
                <a:latin typeface="Lucida Sans Unicode"/>
                <a:cs typeface="Lucida Sans Unicode"/>
              </a:rPr>
              <a:t>ent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well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5" dirty="0">
                <a:latin typeface="Lucida Sans Unicode"/>
                <a:cs typeface="Lucida Sans Unicode"/>
              </a:rPr>
              <a:t>chin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ta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er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5" dirty="0">
                <a:latin typeface="Lucida Sans Unicode"/>
                <a:cs typeface="Lucida Sans Unicode"/>
              </a:rPr>
              <a:t>p</a:t>
            </a:r>
            <a:r>
              <a:rPr sz="1000" i="1" spc="-10" dirty="0">
                <a:latin typeface="Lucida Sans Unicode"/>
                <a:cs typeface="Lucida Sans Unicode"/>
              </a:rPr>
              <a:t>oi</a:t>
            </a:r>
            <a:r>
              <a:rPr sz="1000" i="1" spc="-5" dirty="0">
                <a:latin typeface="Lucida Sans Unicode"/>
                <a:cs typeface="Lucida Sans Unicode"/>
              </a:rPr>
              <a:t>nts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al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ic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pro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ss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war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25" dirty="0">
                <a:latin typeface="Lucida Sans Unicode"/>
                <a:cs typeface="Lucida Sans Unicode"/>
              </a:rPr>
              <a:t>x</a:t>
            </a:r>
            <a:r>
              <a:rPr sz="1000" i="1" spc="-10" dirty="0">
                <a:latin typeface="Lucida Sans Unicode"/>
                <a:cs typeface="Lucida Sans Unicode"/>
              </a:rPr>
              <a:t>celle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ce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ire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p</a:t>
            </a:r>
            <a:r>
              <a:rPr sz="1000" i="1" spc="-15" dirty="0">
                <a:latin typeface="Lucida Sans Unicode"/>
                <a:cs typeface="Lucida Sans Unicode"/>
              </a:rPr>
              <a:t>ro</a:t>
            </a:r>
            <a:r>
              <a:rPr sz="1000" i="1" spc="-10" dirty="0">
                <a:latin typeface="Lucida Sans Unicode"/>
                <a:cs typeface="Lucida Sans Unicode"/>
              </a:rPr>
              <a:t>gr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ss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oreo</a:t>
            </a:r>
            <a:r>
              <a:rPr sz="1000" i="1" dirty="0">
                <a:latin typeface="Lucida Sans Unicode"/>
                <a:cs typeface="Lucida Sans Unicode"/>
              </a:rPr>
              <a:t>v</a:t>
            </a:r>
            <a:r>
              <a:rPr sz="1000" i="1" spc="-10" dirty="0">
                <a:latin typeface="Lucida Sans Unicode"/>
                <a:cs typeface="Lucida Sans Unicode"/>
              </a:rPr>
              <a:t>er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His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Ex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elle</a:t>
            </a:r>
            <a:r>
              <a:rPr sz="1000" i="1" spc="0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cy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0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trate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to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leg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tion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with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ex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dirty="0">
                <a:latin typeface="Lucida Sans Unicode"/>
                <a:cs typeface="Lucida Sans Unicode"/>
              </a:rPr>
              <a:t>l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nis</a:t>
            </a:r>
            <a:r>
              <a:rPr sz="1000" i="1" spc="-10" dirty="0">
                <a:latin typeface="Lucida Sans Unicode"/>
                <a:cs typeface="Lucida Sans Unicode"/>
              </a:rPr>
              <a:t>m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earc</a:t>
            </a:r>
            <a:r>
              <a:rPr sz="1000" i="1" spc="-5" dirty="0">
                <a:latin typeface="Lucida Sans Unicode"/>
                <a:cs typeface="Lucida Sans Unicode"/>
              </a:rPr>
              <a:t>hin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parti</a:t>
            </a:r>
            <a:r>
              <a:rPr sz="1000" i="1" spc="-5" dirty="0">
                <a:latin typeface="Lucida Sans Unicode"/>
                <a:cs typeface="Lucida Sans Unicode"/>
              </a:rPr>
              <a:t>cular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5" dirty="0">
                <a:latin typeface="Lucida Sans Unicode"/>
                <a:cs typeface="Lucida Sans Unicode"/>
              </a:rPr>
              <a:t>oo</a:t>
            </a:r>
            <a:r>
              <a:rPr sz="1000" i="1" spc="-10" dirty="0">
                <a:latin typeface="Lucida Sans Unicode"/>
                <a:cs typeface="Lucida Sans Unicode"/>
              </a:rPr>
              <a:t>k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library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dat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ba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spc="-5" dirty="0">
                <a:latin typeface="Lucida Sans Unicode"/>
                <a:cs typeface="Lucida Sans Unicode"/>
              </a:rPr>
              <a:t>hich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av</a:t>
            </a:r>
            <a:r>
              <a:rPr sz="1000" i="1" spc="0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ilab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via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ctronic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porta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hip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of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Li</a:t>
            </a:r>
            <a:r>
              <a:rPr sz="1000" i="1" spc="-20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ra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45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ffair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’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4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b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g</a:t>
            </a:r>
            <a:r>
              <a:rPr sz="1000" spc="-5" dirty="0">
                <a:latin typeface="Lucida Sans Unicode"/>
                <a:cs typeface="Lucida Sans Unicode"/>
              </a:rPr>
              <a:t>e,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6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hic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5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ena</a:t>
            </a:r>
            <a:r>
              <a:rPr sz="1000" spc="-5" dirty="0">
                <a:latin typeface="Lucida Sans Unicode"/>
                <a:cs typeface="Lucida Sans Unicode"/>
              </a:rPr>
              <a:t>bles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5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4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beneficiary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6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4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ins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ct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4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60" dirty="0">
                <a:latin typeface="Lucida Sans Unicode"/>
                <a:cs typeface="Lucida Sans Unicode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nfor</a:t>
            </a:r>
            <a:r>
              <a:rPr sz="1000" spc="-15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ation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tai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boo</a:t>
            </a:r>
            <a:r>
              <a:rPr sz="1000" i="1" spc="-10" dirty="0">
                <a:latin typeface="Lucida Sans Unicode"/>
                <a:cs typeface="Lucida Sans Unicode"/>
              </a:rPr>
              <a:t>k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q</a:t>
            </a:r>
            <a:r>
              <a:rPr sz="1000" i="1" spc="-10" dirty="0">
                <a:latin typeface="Lucida Sans Unicode"/>
                <a:cs typeface="Lucida Sans Unicode"/>
              </a:rPr>
              <a:t>ueries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abo</a:t>
            </a:r>
            <a:r>
              <a:rPr sz="1000" i="1" spc="-5" dirty="0">
                <a:latin typeface="Lucida Sans Unicode"/>
                <a:cs typeface="Lucida Sans Unicode"/>
              </a:rPr>
              <a:t>ut,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ext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its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av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labili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or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efi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ia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re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ding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5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rrowi</a:t>
            </a:r>
            <a:r>
              <a:rPr sz="1000" i="1" spc="-5" dirty="0">
                <a:latin typeface="Lucida Sans Unicode"/>
                <a:cs typeface="Lucida Sans Unicode"/>
              </a:rPr>
              <a:t>ng,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also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0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m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et</a:t>
            </a:r>
            <a:r>
              <a:rPr sz="1000" i="1" dirty="0">
                <a:latin typeface="Lucida Sans Unicode"/>
                <a:cs typeface="Lucida Sans Unicode"/>
              </a:rPr>
              <a:t>w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5" dirty="0">
                <a:latin typeface="Lucida Sans Unicode"/>
                <a:cs typeface="Lucida Sans Unicode"/>
              </a:rPr>
              <a:t>o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k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ase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o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reach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red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boo</a:t>
            </a:r>
            <a:r>
              <a:rPr sz="1000" i="1" spc="-10" dirty="0">
                <a:latin typeface="Lucida Sans Unicode"/>
                <a:cs typeface="Lucida Sans Unicode"/>
              </a:rPr>
              <a:t>k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its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inde</a:t>
            </a:r>
            <a:r>
              <a:rPr sz="1000" spc="-10" dirty="0">
                <a:latin typeface="Lucida Sans Unicode"/>
                <a:cs typeface="Lucida Sans Unicode"/>
              </a:rPr>
              <a:t>x</a:t>
            </a:r>
            <a:r>
              <a:rPr sz="1000" spc="6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nu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b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75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inc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libr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y</a:t>
            </a:r>
            <a:r>
              <a:rPr sz="1000" spc="-5" dirty="0">
                <a:latin typeface="Lucida Sans Unicode"/>
                <a:cs typeface="Lucida Sans Unicode"/>
              </a:rPr>
              <a:t>’s</a:t>
            </a:r>
            <a:r>
              <a:rPr sz="1000" spc="7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book</a:t>
            </a:r>
            <a:r>
              <a:rPr sz="1000" spc="7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exin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65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y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te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is</a:t>
            </a:r>
            <a:r>
              <a:rPr sz="1000" spc="7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ba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po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gl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15" dirty="0">
                <a:latin typeface="Lucida Sans Unicode"/>
                <a:cs typeface="Lucida Sans Unicode"/>
              </a:rPr>
              <a:t>ba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Lucida Sans Unicode"/>
                <a:cs typeface="Lucida Sans Unicode"/>
              </a:rPr>
              <a:t>w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ci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y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em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spc="-5" dirty="0">
                <a:latin typeface="Lucida Sans Unicode"/>
                <a:cs typeface="Lucida Sans Unicode"/>
              </a:rPr>
              <a:t>hich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is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adop</a:t>
            </a:r>
            <a:r>
              <a:rPr sz="1000" i="1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xi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bo</a:t>
            </a:r>
            <a:r>
              <a:rPr sz="1000" i="1" spc="-5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ks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os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univer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librar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s.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addit</a:t>
            </a:r>
            <a:r>
              <a:rPr sz="1000" i="1" spc="-5" dirty="0">
                <a:latin typeface="Lucida Sans Unicode"/>
                <a:cs typeface="Lucida Sans Unicode"/>
              </a:rPr>
              <a:t>ion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to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O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brie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vi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ting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elegation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on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vari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ervic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dirty="0">
                <a:latin typeface="Lucida Sans Unicode"/>
                <a:cs typeface="Lucida Sans Unicode"/>
              </a:rPr>
              <a:t>v</a:t>
            </a:r>
            <a:r>
              <a:rPr sz="1000" i="1" spc="-5" dirty="0">
                <a:latin typeface="Lucida Sans Unicode"/>
                <a:cs typeface="Lucida Sans Unicode"/>
              </a:rPr>
              <a:t>id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to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5" dirty="0">
                <a:latin typeface="Lucida Sans Unicode"/>
                <a:cs typeface="Lucida Sans Unicode"/>
              </a:rPr>
              <a:t>ene</a:t>
            </a:r>
            <a:r>
              <a:rPr sz="1000" i="1" spc="-5" dirty="0">
                <a:latin typeface="Lucida Sans Unicode"/>
                <a:cs typeface="Lucida Sans Unicode"/>
              </a:rPr>
              <a:t>ficiarie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Centr</a:t>
            </a:r>
            <a:r>
              <a:rPr sz="1000" i="1" spc="-5" dirty="0">
                <a:latin typeface="Lucida Sans Unicode"/>
                <a:cs typeface="Lucida Sans Unicode"/>
              </a:rPr>
              <a:t>al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Uni</a:t>
            </a:r>
            <a:r>
              <a:rPr sz="1000" i="1" dirty="0">
                <a:latin typeface="Lucida Sans Unicode"/>
                <a:cs typeface="Lucida Sans Unicode"/>
              </a:rPr>
              <a:t>v</a:t>
            </a:r>
            <a:r>
              <a:rPr sz="1000" i="1" spc="-10" dirty="0">
                <a:latin typeface="Lucida Sans Unicode"/>
                <a:cs typeface="Lucida Sans Unicode"/>
              </a:rPr>
              <a:t>er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Li</a:t>
            </a:r>
            <a:r>
              <a:rPr sz="1000" i="1" spc="-20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ra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of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spc="-5" dirty="0">
                <a:latin typeface="Lucida Sans Unicode"/>
                <a:cs typeface="Lucida Sans Unicode"/>
              </a:rPr>
              <a:t>hich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os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p</a:t>
            </a:r>
            <a:r>
              <a:rPr sz="1000" i="1" spc="-10" dirty="0">
                <a:latin typeface="Lucida Sans Unicode"/>
                <a:cs typeface="Lucida Sans Unicode"/>
              </a:rPr>
              <a:t>ort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are</a:t>
            </a:r>
            <a:r>
              <a:rPr sz="1000" i="1" spc="-5" dirty="0">
                <a:latin typeface="Lucida Sans Unicode"/>
                <a:cs typeface="Lucida Sans Unicode"/>
              </a:rPr>
              <a:t>: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boo</a:t>
            </a:r>
            <a:r>
              <a:rPr sz="1000" i="1" spc="-10" dirty="0">
                <a:latin typeface="Lucida Sans Unicode"/>
                <a:cs typeface="Lucida Sans Unicode"/>
              </a:rPr>
              <a:t>k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nnin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servic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dig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tal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libra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datab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servic</a:t>
            </a:r>
            <a:r>
              <a:rPr sz="1000" i="1" spc="-5" dirty="0">
                <a:latin typeface="Lucida Sans Unicode"/>
                <a:cs typeface="Lucida Sans Unicode"/>
              </a:rPr>
              <a:t>e,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int</a:t>
            </a:r>
            <a:r>
              <a:rPr sz="1000" i="1" spc="-10" dirty="0">
                <a:latin typeface="Lucida Sans Unicode"/>
                <a:cs typeface="Lucida Sans Unicode"/>
              </a:rPr>
              <a:t>er</a:t>
            </a:r>
            <a:r>
              <a:rPr sz="1000" i="1" spc="0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pri</a:t>
            </a:r>
            <a:r>
              <a:rPr sz="1000" i="1" spc="-5" dirty="0">
                <a:latin typeface="Lucida Sans Unicode"/>
                <a:cs typeface="Lucida Sans Unicode"/>
              </a:rPr>
              <a:t>nting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ser</a:t>
            </a:r>
            <a:r>
              <a:rPr sz="1000" i="1" spc="-5" dirty="0">
                <a:latin typeface="Lucida Sans Unicode"/>
                <a:cs typeface="Lucida Sans Unicode"/>
              </a:rPr>
              <a:t>vic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v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siting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leg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tion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was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o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brie</a:t>
            </a:r>
            <a:r>
              <a:rPr sz="1000" i="1" spc="-5" dirty="0">
                <a:latin typeface="Lucida Sans Unicode"/>
                <a:cs typeface="Lucida Sans Unicode"/>
              </a:rPr>
              <a:t>fe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on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Digital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brary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se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vic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p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tan</a:t>
            </a:r>
            <a:r>
              <a:rPr sz="1000" i="1" spc="-10" dirty="0">
                <a:latin typeface="Lucida Sans Unicode"/>
                <a:cs typeface="Lucida Sans Unicode"/>
              </a:rPr>
              <a:t>ce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its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nts,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ting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of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cienti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ic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search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datab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var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cienti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ic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field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spc="-5" dirty="0">
                <a:latin typeface="Lucida Sans Unicode"/>
                <a:cs typeface="Lucida Sans Unicode"/>
              </a:rPr>
              <a:t>hich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re</a:t>
            </a:r>
            <a:r>
              <a:rPr sz="1000" i="1" spc="-2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ce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Univer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y</a:t>
            </a:r>
            <a:r>
              <a:rPr sz="1000" spc="-5" dirty="0">
                <a:latin typeface="Lucida Sans Unicode"/>
                <a:cs typeface="Lucida Sans Unicode"/>
              </a:rPr>
              <a:t>’s</a:t>
            </a:r>
            <a:r>
              <a:rPr sz="1000" spc="120" dirty="0">
                <a:latin typeface="Lucida Sans Unicode"/>
                <a:cs typeface="Lucida Sans Unicode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esear</a:t>
            </a:r>
            <a:r>
              <a:rPr sz="1000" spc="-5" dirty="0">
                <a:latin typeface="Lucida Sans Unicode"/>
                <a:cs typeface="Lucida Sans Unicode"/>
              </a:rPr>
              <a:t>cher</a:t>
            </a:r>
            <a:r>
              <a:rPr sz="1000" dirty="0">
                <a:latin typeface="Lucida Sans Unicode"/>
                <a:cs typeface="Lucida Sans Unicode"/>
              </a:rPr>
              <a:t>’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13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ti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12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2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ef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orts,</a:t>
            </a:r>
            <a:r>
              <a:rPr sz="1000" spc="12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2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su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spc="-5" dirty="0">
                <a:latin typeface="Lucida Sans Unicode"/>
                <a:cs typeface="Lucida Sans Unicode"/>
              </a:rPr>
              <a:t>lie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12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him,</a:t>
            </a:r>
            <a:r>
              <a:rPr sz="1000" spc="12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mpl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l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13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2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fre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ly, </a:t>
            </a:r>
            <a:r>
              <a:rPr sz="1000" i="1" spc="-10" dirty="0">
                <a:latin typeface="Lucida Sans Unicode"/>
                <a:cs typeface="Lucida Sans Unicode"/>
              </a:rPr>
              <a:t>with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late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ig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5" dirty="0">
                <a:latin typeface="Lucida Sans Unicode"/>
                <a:cs typeface="Lucida Sans Unicode"/>
              </a:rPr>
              <a:t>ts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k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owled</a:t>
            </a:r>
            <a:r>
              <a:rPr sz="1000" i="1" spc="-10" dirty="0">
                <a:latin typeface="Lucida Sans Unicode"/>
                <a:cs typeface="Lucida Sans Unicode"/>
              </a:rPr>
              <a:t>ge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so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ce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lon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crib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o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via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Univer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the</a:t>
            </a:r>
            <a:r>
              <a:rPr sz="1000" i="1" spc="-10" dirty="0">
                <a:latin typeface="Lucida Sans Unicode"/>
                <a:cs typeface="Lucida Sans Unicode"/>
              </a:rPr>
              <a:t>re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or</a:t>
            </a:r>
            <a:r>
              <a:rPr sz="1000" i="1" spc="-5" dirty="0">
                <a:latin typeface="Lucida Sans Unicode"/>
                <a:cs typeface="Lucida Sans Unicode"/>
              </a:rPr>
              <a:t>e,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H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Ex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el</a:t>
            </a:r>
            <a:r>
              <a:rPr sz="1000" i="1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tra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ub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cript</a:t>
            </a:r>
            <a:r>
              <a:rPr sz="1000" i="1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me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m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Digital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Li</a:t>
            </a:r>
            <a:r>
              <a:rPr sz="1000" i="1" spc="-20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ra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cre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ting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ctivat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unt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-20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Colle</a:t>
            </a:r>
            <a:r>
              <a:rPr sz="1000" i="1" dirty="0">
                <a:latin typeface="Lucida Sans Unicode"/>
                <a:cs typeface="Lucida Sans Unicode"/>
              </a:rPr>
              <a:t>g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0" dirty="0">
                <a:latin typeface="Lucida Sans Unicode"/>
                <a:cs typeface="Lucida Sans Unicode"/>
              </a:rPr>
              <a:t>egatio</a:t>
            </a:r>
            <a:r>
              <a:rPr sz="1000" i="1" spc="-5" dirty="0">
                <a:latin typeface="Lucida Sans Unicode"/>
                <a:cs typeface="Lucida Sans Unicode"/>
              </a:rPr>
              <a:t>n.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th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nclu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ion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v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it,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p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Li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ra</a:t>
            </a:r>
            <a:r>
              <a:rPr sz="1000" i="1" spc="-5" dirty="0">
                <a:latin typeface="Lucida Sans Unicode"/>
                <a:cs typeface="Lucida Sans Unicode"/>
              </a:rPr>
              <a:t>ry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ff</a:t>
            </a:r>
            <a:r>
              <a:rPr sz="1000" i="1" spc="-10" dirty="0">
                <a:latin typeface="Lucida Sans Unicode"/>
                <a:cs typeface="Lucida Sans Unicode"/>
              </a:rPr>
              <a:t>ai</a:t>
            </a:r>
            <a:r>
              <a:rPr sz="1000" i="1" spc="-5" dirty="0">
                <a:latin typeface="Lucida Sans Unicode"/>
                <a:cs typeface="Lucida Sans Unicode"/>
              </a:rPr>
              <a:t>rs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ut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everal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or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tive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gi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ts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rod</a:t>
            </a:r>
            <a:r>
              <a:rPr sz="1000" i="1" spc="-5" dirty="0">
                <a:latin typeface="Lucida Sans Unicode"/>
                <a:cs typeface="Lucida Sans Unicode"/>
              </a:rPr>
              <a:t>uctory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prin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to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al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ers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vi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iting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0" dirty="0">
                <a:latin typeface="Lucida Sans Unicode"/>
                <a:cs typeface="Lucida Sans Unicode"/>
              </a:rPr>
              <a:t>egatio</a:t>
            </a:r>
            <a:r>
              <a:rPr sz="1000" i="1" spc="0" dirty="0">
                <a:latin typeface="Lucida Sans Unicode"/>
                <a:cs typeface="Lucida Sans Unicode"/>
              </a:rPr>
              <a:t>n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al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culty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al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its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empl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15" dirty="0">
                <a:latin typeface="Lucida Sans Unicode"/>
                <a:cs typeface="Lucida Sans Unicode"/>
              </a:rPr>
              <a:t>ye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up</a:t>
            </a:r>
            <a:r>
              <a:rPr sz="1000" i="1" spc="-10" dirty="0">
                <a:latin typeface="Lucida Sans Unicode"/>
                <a:cs typeface="Lucida Sans Unicode"/>
              </a:rPr>
              <a:t>erv</a:t>
            </a:r>
            <a:r>
              <a:rPr sz="1000" i="1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sor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k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p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Li</a:t>
            </a:r>
            <a:r>
              <a:rPr sz="1000" i="1" spc="-20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ra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ff</a:t>
            </a:r>
            <a:r>
              <a:rPr sz="1000" i="1" spc="-10" dirty="0">
                <a:latin typeface="Lucida Sans Unicode"/>
                <a:cs typeface="Lucida Sans Unicode"/>
              </a:rPr>
              <a:t>ai</a:t>
            </a:r>
            <a:r>
              <a:rPr sz="1000" i="1" spc="-5" dirty="0">
                <a:latin typeface="Lucida Sans Unicode"/>
                <a:cs typeface="Lucida Sans Unicode"/>
              </a:rPr>
              <a:t>rs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Lucida Sans Unicode"/>
                <a:cs typeface="Lucida Sans Unicode"/>
              </a:rPr>
              <a:t>n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m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or</a:t>
            </a:r>
            <a:endParaRPr sz="10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10" y="979055"/>
            <a:ext cx="5295265" cy="347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8200"/>
              </a:lnSpc>
            </a:pP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0" dirty="0">
                <a:latin typeface="Lucida Sans Unicode"/>
                <a:cs typeface="Lucida Sans Unicode"/>
              </a:rPr>
              <a:t>ei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wa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m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welc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gen</a:t>
            </a:r>
            <a:r>
              <a:rPr sz="1000" i="1" spc="-15" dirty="0">
                <a:latin typeface="Lucida Sans Unicode"/>
                <a:cs typeface="Lucida Sans Unicode"/>
              </a:rPr>
              <a:t>ero</a:t>
            </a:r>
            <a:r>
              <a:rPr sz="1000" i="1" spc="-10" dirty="0">
                <a:latin typeface="Lucida Sans Unicode"/>
                <a:cs typeface="Lucida Sans Unicode"/>
              </a:rPr>
              <a:t>us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spit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li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vi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it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me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or</a:t>
            </a:r>
            <a:r>
              <a:rPr sz="1000" i="1" spc="-5" dirty="0">
                <a:latin typeface="Lucida Sans Unicode"/>
                <a:cs typeface="Lucida Sans Unicode"/>
              </a:rPr>
              <a:t>ati</a:t>
            </a:r>
            <a:r>
              <a:rPr sz="1000" i="1" dirty="0">
                <a:latin typeface="Lucida Sans Unicode"/>
                <a:cs typeface="Lucida Sans Unicode"/>
              </a:rPr>
              <a:t>v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spc="-10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oto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were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ta</a:t>
            </a:r>
            <a:r>
              <a:rPr sz="1000" i="1" spc="-5" dirty="0">
                <a:latin typeface="Lucida Sans Unicode"/>
                <a:cs typeface="Lucida Sans Unicode"/>
              </a:rPr>
              <a:t>k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gro</a:t>
            </a:r>
            <a:r>
              <a:rPr sz="1000" i="1" spc="0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41500" y="2106030"/>
            <a:ext cx="4877440" cy="27428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41500" y="5001767"/>
            <a:ext cx="4877440" cy="27426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41500" y="914400"/>
            <a:ext cx="4877440" cy="2742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41500" y="3810000"/>
            <a:ext cx="4877440" cy="27428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41500" y="6705663"/>
            <a:ext cx="4877440" cy="27428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41500" y="914400"/>
            <a:ext cx="4877440" cy="2742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630</Words>
  <Application>Microsoft Office PowerPoint</Application>
  <PresentationFormat>Benutzerdefiniert</PresentationFormat>
  <Paragraphs>4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Office Theme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2015-04-06T07:24:18Z</dcterms:created>
  <dcterms:modified xsi:type="dcterms:W3CDTF">2015-04-06T05:24:20Z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2015-04-06T00:00:00Z</vt:filetime>
  </property>
  <property fmtid="{D5CDD505-2E9C-101B-9397-08002B2CF9AE}" pid="3" name="LastSaved">
    <vt:filetime>2015-04-06T00:00:00Z</vt:filetime>
  </property>
</Properties>
</file>