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640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5" y="979055"/>
            <a:ext cx="5300980" cy="7916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8850" marR="142875" indent="-2079625">
              <a:lnSpc>
                <a:spcPct val="128200"/>
              </a:lnSpc>
            </a:pP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unity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eld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10" dirty="0">
                <a:latin typeface="Lucida Sans Unicode"/>
                <a:cs typeface="Lucida Sans Unicode"/>
              </a:rPr>
              <a:t>ha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id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143</a:t>
            </a:r>
            <a:r>
              <a:rPr sz="1000" spc="-20" dirty="0">
                <a:latin typeface="Lucida Sans Unicode"/>
                <a:cs typeface="Lucida Sans Unicode"/>
              </a:rPr>
              <a:t>5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143</a:t>
            </a:r>
            <a:r>
              <a:rPr sz="1000" spc="-10" dirty="0">
                <a:latin typeface="Lucida Sans Unicode"/>
                <a:cs typeface="Lucida Sans Unicode"/>
              </a:rPr>
              <a:t>6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spc="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unity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an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spc="15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5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-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da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spc="-5" dirty="0">
                <a:latin typeface="Lucida Sans Unicode"/>
                <a:cs typeface="Lucida Sans Unicode"/>
              </a:rPr>
              <a:t>es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Hig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Studi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earch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-s</a:t>
            </a:r>
            <a:r>
              <a:rPr sz="1000" spc="-5" dirty="0">
                <a:latin typeface="Lucida Sans Unicode"/>
                <a:cs typeface="Lucida Sans Unicode"/>
              </a:rPr>
              <a:t>aleh,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’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ctivity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Unit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ege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its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celebra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olly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Eid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und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1</a:t>
            </a:r>
            <a:r>
              <a:rPr sz="1000" spc="-20" dirty="0">
                <a:latin typeface="Lucida Sans Unicode"/>
                <a:cs typeface="Lucida Sans Unicode"/>
              </a:rPr>
              <a:t>8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1</a:t>
            </a:r>
            <a:r>
              <a:rPr sz="1000" spc="-20" dirty="0">
                <a:latin typeface="Lucida Sans Unicode"/>
                <a:cs typeface="Lucida Sans Unicode"/>
              </a:rPr>
              <a:t>2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14</a:t>
            </a:r>
            <a:r>
              <a:rPr sz="1000" spc="-20" dirty="0">
                <a:latin typeface="Lucida Sans Unicode"/>
                <a:cs typeface="Lucida Sans Unicode"/>
              </a:rPr>
              <a:t>3</a:t>
            </a:r>
            <a:r>
              <a:rPr sz="1000" spc="-10" dirty="0">
                <a:latin typeface="Lucida Sans Unicode"/>
                <a:cs typeface="Lucida Sans Unicode"/>
              </a:rPr>
              <a:t>5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end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nu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eni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rem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ente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Z</a:t>
            </a:r>
            <a:r>
              <a:rPr sz="1000" spc="-10" dirty="0">
                <a:latin typeface="Lucida Sans Unicode"/>
                <a:cs typeface="Lucida Sans Unicode"/>
              </a:rPr>
              <a:t>aid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5" dirty="0">
                <a:latin typeface="Lucida Sans Unicode"/>
                <a:cs typeface="Lucida Sans Unicode"/>
              </a:rPr>
              <a:t>awer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followed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by</a:t>
            </a:r>
            <a:r>
              <a:rPr sz="1000" spc="10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114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ecitation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from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ur’an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ecit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tud</a:t>
            </a:r>
            <a:r>
              <a:rPr sz="1000" spc="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l-</a:t>
            </a:r>
            <a:r>
              <a:rPr sz="1000" spc="-15" dirty="0">
                <a:latin typeface="Lucida Sans Unicode"/>
                <a:cs typeface="Lucida Sans Unicode"/>
              </a:rPr>
              <a:t>sa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Vice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Hig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li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elive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ladha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gr</a:t>
            </a:r>
            <a:r>
              <a:rPr sz="1000" spc="-5" dirty="0">
                <a:latin typeface="Lucida Sans Unicode"/>
                <a:cs typeface="Lucida Sans Unicode"/>
              </a:rPr>
              <a:t>eetings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</a:t>
            </a:r>
            <a:r>
              <a:rPr sz="1000" spc="-10" dirty="0">
                <a:latin typeface="Lucida Sans Unicode"/>
                <a:cs typeface="Lucida Sans Unicode"/>
              </a:rPr>
              <a:t>ents,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nti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</a:t>
            </a:r>
            <a:r>
              <a:rPr sz="1000" spc="-5" dirty="0">
                <a:latin typeface="Lucida Sans Unicode"/>
                <a:cs typeface="Lucida Sans Unicode"/>
              </a:rPr>
              <a:t>sp</a:t>
            </a:r>
            <a:r>
              <a:rPr sz="1000" spc="-10" dirty="0">
                <a:latin typeface="Lucida Sans Unicode"/>
                <a:cs typeface="Lucida Sans Unicode"/>
              </a:rPr>
              <a:t>erit</a:t>
            </a:r>
            <a:r>
              <a:rPr sz="1000" spc="-5" dirty="0">
                <a:latin typeface="Lucida Sans Unicode"/>
                <a:cs typeface="Lucida Sans Unicode"/>
              </a:rPr>
              <a:t>y.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25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-s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leh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highlight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orta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work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ers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nts,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well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as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givin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tribute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am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that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chieve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llege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goal</a:t>
            </a:r>
            <a:r>
              <a:rPr sz="1000" spc="-5" dirty="0">
                <a:latin typeface="Lucida Sans Unicode"/>
                <a:cs typeface="Lucida Sans Unicode"/>
              </a:rPr>
              <a:t> of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13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excell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1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le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at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all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13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lev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12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ad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mic,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’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tivitie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  </a:t>
            </a:r>
            <a:r>
              <a:rPr sz="1000" spc="-1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tratio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Finally,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nclu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ech</a:t>
            </a:r>
            <a:r>
              <a:rPr sz="1000" spc="8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by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8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’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ctiv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tie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 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" dirty="0">
                <a:latin typeface="Lucida Sans Unicode"/>
                <a:cs typeface="Lucida Sans Unicode"/>
              </a:rPr>
              <a:t>college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2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olding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eve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will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" dirty="0">
                <a:latin typeface="Lucida Sans Unicode"/>
                <a:cs typeface="Lucida Sans Unicode"/>
              </a:rPr>
              <a:t>lead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trength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relatio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5" dirty="0">
                <a:latin typeface="Lucida Sans Unicode"/>
                <a:cs typeface="Lucida Sans Unicode"/>
              </a:rPr>
              <a:t>on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am</a:t>
            </a:r>
            <a:r>
              <a:rPr sz="1000" spc="-5" dirty="0">
                <a:latin typeface="Lucida Sans Unicode"/>
                <a:cs typeface="Lucida Sans Unicode"/>
              </a:rPr>
              <a:t>iliari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et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em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</a:t>
            </a:r>
            <a:r>
              <a:rPr sz="1000" spc="-5" dirty="0">
                <a:latin typeface="Lucida Sans Unicode"/>
                <a:cs typeface="Lucida Sans Unicode"/>
              </a:rPr>
              <a:t>e.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ellow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li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by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l-</a:t>
            </a:r>
            <a:r>
              <a:rPr sz="1000" spc="-15" dirty="0">
                <a:latin typeface="Lucida Sans Unicode"/>
                <a:cs typeface="Lucida Sans Unicode"/>
              </a:rPr>
              <a:t>ba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celebra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casio</a:t>
            </a:r>
            <a:r>
              <a:rPr sz="1000" spc="-5" dirty="0">
                <a:latin typeface="Lucida Sans Unicode"/>
                <a:cs typeface="Lucida Sans Unicode"/>
              </a:rPr>
              <a:t>n.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by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endi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highest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en</a:t>
            </a:r>
            <a:r>
              <a:rPr sz="100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ngratulati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Eid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ladha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7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college’s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hip,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x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spc="-5" dirty="0">
                <a:latin typeface="Lucida Sans Unicode"/>
                <a:cs typeface="Lucida Sans Unicode"/>
              </a:rPr>
              <a:t>es</a:t>
            </a:r>
            <a:r>
              <a:rPr sz="1000" spc="-15" dirty="0">
                <a:latin typeface="Lucida Sans Unicode"/>
                <a:cs typeface="Lucida Sans Unicode"/>
              </a:rPr>
              <a:t>se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te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eage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chieve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highe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chievem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ade</a:t>
            </a:r>
            <a:r>
              <a:rPr sz="1000" spc="-5" dirty="0">
                <a:latin typeface="Lucida Sans Unicode"/>
                <a:cs typeface="Lucida Sans Unicode"/>
              </a:rPr>
              <a:t>mic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ctiviti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cal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will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lead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adva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pione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1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college.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3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oet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vers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cite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cele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rati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casion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os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college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oet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spc="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-a</a:t>
            </a:r>
            <a:r>
              <a:rPr sz="1000" spc="0" dirty="0">
                <a:latin typeface="Lucida Sans Unicode"/>
                <a:cs typeface="Lucida Sans Unicode"/>
              </a:rPr>
              <a:t>z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able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rem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ue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ealth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rob</a:t>
            </a:r>
            <a:r>
              <a:rPr sz="1000" dirty="0">
                <a:latin typeface="Lucida Sans Unicode"/>
                <a:cs typeface="Lucida Sans Unicode"/>
              </a:rPr>
              <a:t>le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–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get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well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soo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Lucida Sans Unicode"/>
                <a:cs typeface="Lucida Sans Unicode"/>
              </a:rPr>
              <a:t>-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q</a:t>
            </a:r>
            <a:r>
              <a:rPr sz="1000" spc="-10" dirty="0">
                <a:latin typeface="Lucida Sans Unicode"/>
                <a:cs typeface="Lucida Sans Unicode"/>
              </a:rPr>
              <a:t>ue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at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Ha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Head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ctivitie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it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high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sen</a:t>
            </a:r>
            <a:r>
              <a:rPr sz="100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grat</a:t>
            </a:r>
            <a:r>
              <a:rPr sz="1000" spc="-5" dirty="0">
                <a:latin typeface="Lucida Sans Unicode"/>
                <a:cs typeface="Lucida Sans Unicode"/>
              </a:rPr>
              <a:t>ulation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10" dirty="0">
                <a:latin typeface="Lucida Sans Unicode"/>
                <a:cs typeface="Lucida Sans Unicode"/>
              </a:rPr>
              <a:t>ha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die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clari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rta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role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ctivit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pl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20" dirty="0">
                <a:latin typeface="Lucida Sans Unicode"/>
                <a:cs typeface="Lucida Sans Unicode"/>
              </a:rPr>
              <a:t>y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aping</a:t>
            </a:r>
            <a:r>
              <a:rPr sz="1000" spc="114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</a:t>
            </a:r>
            <a:r>
              <a:rPr sz="1000" spc="-10" dirty="0">
                <a:latin typeface="Lucida Sans Unicode"/>
                <a:cs typeface="Lucida Sans Unicode"/>
              </a:rPr>
              <a:t>ent</a:t>
            </a:r>
            <a:r>
              <a:rPr sz="1000" spc="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haract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14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elo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kil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eas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unit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ke</a:t>
            </a:r>
            <a:r>
              <a:rPr sz="1000" spc="-10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provi</a:t>
            </a:r>
            <a:r>
              <a:rPr sz="1000" spc="-5" dirty="0">
                <a:latin typeface="Lucida Sans Unicode"/>
                <a:cs typeface="Lucida Sans Unicode"/>
              </a:rPr>
              <a:t>din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ui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ctiviti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rage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parti</a:t>
            </a:r>
            <a:r>
              <a:rPr sz="1000" spc="-5" dirty="0">
                <a:latin typeface="Lucida Sans Unicode"/>
                <a:cs typeface="Lucida Sans Unicode"/>
              </a:rPr>
              <a:t>cip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cer</a:t>
            </a:r>
            <a:r>
              <a:rPr sz="1000" spc="-20" dirty="0">
                <a:latin typeface="Lucida Sans Unicode"/>
                <a:cs typeface="Lucida Sans Unicode"/>
              </a:rPr>
              <a:t>em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nu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int</a:t>
            </a:r>
            <a:r>
              <a:rPr sz="1000" spc="-15" dirty="0">
                <a:latin typeface="Lucida Sans Unicode"/>
                <a:cs typeface="Lucida Sans Unicode"/>
              </a:rPr>
              <a:t>erve</a:t>
            </a:r>
            <a:r>
              <a:rPr sz="1000" spc="-5" dirty="0">
                <a:latin typeface="Lucida Sans Unicode"/>
                <a:cs typeface="Lucida Sans Unicode"/>
              </a:rPr>
              <a:t>ntion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;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pre</a:t>
            </a:r>
            <a:r>
              <a:rPr sz="1000" spc="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erab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Sar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10" dirty="0">
                <a:latin typeface="Lucida Sans Unicode"/>
                <a:cs typeface="Lucida Sans Unicode"/>
              </a:rPr>
              <a:t>hwan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rienta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seling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ent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oth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iw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j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ali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Cent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lege.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so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cer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v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inclu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riz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dra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lo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nclu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givin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end</a:t>
            </a:r>
            <a:r>
              <a:rPr sz="1000" spc="-5" dirty="0">
                <a:latin typeface="Lucida Sans Unicode"/>
                <a:cs typeface="Lucida Sans Unicode"/>
              </a:rPr>
              <a:t>ee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eir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participat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on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and</a:t>
            </a:r>
            <a:r>
              <a:rPr sz="1000" spc="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by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ta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photograp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spc="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all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 </a:t>
            </a:r>
            <a:r>
              <a:rPr sz="1000" spc="-5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 sta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and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5" dirty="0">
                <a:latin typeface="Lucida Sans Unicode"/>
                <a:cs typeface="Lucida Sans Unicode"/>
              </a:rPr>
              <a:t>dents.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1262008"/>
            <a:ext cx="4877440" cy="2742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4157609"/>
            <a:ext cx="4877440" cy="27428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1500" y="3810000"/>
            <a:ext cx="4877440" cy="2742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41500" y="6705663"/>
            <a:ext cx="4877440" cy="2742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562</Words>
  <Application>Microsoft Office PowerPoint</Application>
  <PresentationFormat>Benutzerdefiniert</PresentationFormat>
  <Paragraphs>3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2015-04-06T07:24:19Z</dcterms:created>
  <dcterms:modified xsi:type="dcterms:W3CDTF">2015-04-06T05:24:22Z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