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54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5" y="979055"/>
            <a:ext cx="5300980" cy="869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7765">
              <a:lnSpc>
                <a:spcPct val="100000"/>
              </a:lnSpc>
            </a:pP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unity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uc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Wor</a:t>
            </a:r>
            <a:r>
              <a:rPr sz="1000" spc="0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Lucida Sans Unicode"/>
                <a:cs typeface="Lucida Sans Unicode"/>
              </a:rPr>
              <a:t>…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mm</a:t>
            </a:r>
            <a:r>
              <a:rPr sz="1000" spc="-5" dirty="0">
                <a:latin typeface="Lucida Sans Unicode"/>
                <a:cs typeface="Lucida Sans Unicode"/>
              </a:rPr>
              <a:t>uni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llege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uct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"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oget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owa</a:t>
            </a:r>
            <a:r>
              <a:rPr sz="1000" spc="-5" dirty="0">
                <a:latin typeface="Lucida Sans Unicode"/>
                <a:cs typeface="Lucida Sans Unicode"/>
              </a:rPr>
              <a:t>rd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Education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ear</a:t>
            </a:r>
            <a:r>
              <a:rPr sz="1000" spc="-5" dirty="0">
                <a:latin typeface="Lucida Sans Unicode"/>
                <a:cs typeface="Lucida Sans Unicode"/>
              </a:rPr>
              <a:t>ning"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ers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orship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cellency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-r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ba</a:t>
            </a:r>
            <a:r>
              <a:rPr sz="1000" spc="-5" dirty="0">
                <a:latin typeface="Lucida Sans Unicode"/>
                <a:cs typeface="Lucida Sans Unicode"/>
              </a:rPr>
              <a:t>n,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able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n,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hm</a:t>
            </a:r>
            <a:r>
              <a:rPr sz="1000" spc="-15" dirty="0">
                <a:latin typeface="Lucida Sans Unicode"/>
                <a:cs typeface="Lucida Sans Unicode"/>
              </a:rPr>
              <a:t>ed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Hig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Studies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Oth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bin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-sa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eh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unity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ollege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5" dirty="0">
                <a:latin typeface="Lucida Sans Unicode"/>
                <a:cs typeface="Lucida Sans Unicode"/>
              </a:rPr>
              <a:t>day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0</a:t>
            </a:r>
            <a:r>
              <a:rPr sz="1000" spc="-20" dirty="0">
                <a:latin typeface="Lucida Sans Unicode"/>
                <a:cs typeface="Lucida Sans Unicode"/>
              </a:rPr>
              <a:t>7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</a:t>
            </a:r>
            <a:r>
              <a:rPr sz="1000" spc="-20" dirty="0">
                <a:latin typeface="Lucida Sans Unicode"/>
                <a:cs typeface="Lucida Sans Unicode"/>
              </a:rPr>
              <a:t>9</a:t>
            </a:r>
            <a:r>
              <a:rPr sz="1000" spc="-10" dirty="0">
                <a:latin typeface="Lucida Sans Unicode"/>
                <a:cs typeface="Lucida Sans Unicode"/>
              </a:rPr>
              <a:t>/</a:t>
            </a:r>
            <a:r>
              <a:rPr sz="1000" spc="-5" dirty="0">
                <a:latin typeface="Lucida Sans Unicode"/>
                <a:cs typeface="Lucida Sans Unicode"/>
              </a:rPr>
              <a:t>14</a:t>
            </a:r>
            <a:r>
              <a:rPr sz="1000" spc="-20" dirty="0">
                <a:latin typeface="Lucida Sans Unicode"/>
                <a:cs typeface="Lucida Sans Unicode"/>
              </a:rPr>
              <a:t>3</a:t>
            </a:r>
            <a:r>
              <a:rPr sz="1000" spc="-10" dirty="0">
                <a:latin typeface="Lucida Sans Unicode"/>
                <a:cs typeface="Lucida Sans Unicode"/>
              </a:rPr>
              <a:t>5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op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entitl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0" dirty="0">
                <a:latin typeface="Lucida Sans Unicode"/>
                <a:cs typeface="Lucida Sans Unicode"/>
              </a:rPr>
              <a:t>"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og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owa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du</a:t>
            </a:r>
            <a:r>
              <a:rPr sz="1000" spc="-5" dirty="0">
                <a:latin typeface="Lucida Sans Unicode"/>
                <a:cs typeface="Lucida Sans Unicode"/>
              </a:rPr>
              <a:t>cat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2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lenc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14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earning”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3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able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pre</a:t>
            </a:r>
            <a:r>
              <a:rPr sz="1000" spc="-5" dirty="0">
                <a:latin typeface="Lucida Sans Unicode"/>
                <a:cs typeface="Lucida Sans Unicode"/>
              </a:rPr>
              <a:t>sen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ers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rg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niz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ere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vents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welc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atten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ac</a:t>
            </a:r>
            <a:r>
              <a:rPr sz="1000" spc="-5" dirty="0">
                <a:latin typeface="Lucida Sans Unicode"/>
                <a:cs typeface="Lucida Sans Unicode"/>
              </a:rPr>
              <a:t>ulty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5" dirty="0">
                <a:latin typeface="Lucida Sans Unicode"/>
                <a:cs typeface="Lucida Sans Unicode"/>
              </a:rPr>
              <a:t>s,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ext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ding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ef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xer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k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v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ble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tingui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chievem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  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nizin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 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p,</a:t>
            </a:r>
            <a:r>
              <a:rPr sz="1000" dirty="0">
                <a:latin typeface="Times New Roman"/>
                <a:cs typeface="Times New Roman"/>
              </a:rPr>
              <a:t>   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spi</a:t>
            </a:r>
            <a:r>
              <a:rPr sz="100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rec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blis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Unit.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Al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orta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opi</a:t>
            </a:r>
            <a:r>
              <a:rPr sz="1000" spc="-10" dirty="0">
                <a:latin typeface="Lucida Sans Unicode"/>
                <a:cs typeface="Lucida Sans Unicode"/>
              </a:rPr>
              <a:t>cs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eing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goals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chieve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pio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cation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</a:t>
            </a:r>
            <a:r>
              <a:rPr sz="1000" spc="-10" dirty="0">
                <a:latin typeface="Lucida Sans Unicode"/>
                <a:cs typeface="Lucida Sans Unicode"/>
              </a:rPr>
              <a:t>cell</a:t>
            </a:r>
            <a:r>
              <a:rPr sz="1000" spc="-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learnin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light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loc</a:t>
            </a:r>
            <a:r>
              <a:rPr sz="1000" spc="-2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glo</a:t>
            </a:r>
            <a:r>
              <a:rPr sz="1000" spc="-15" dirty="0">
                <a:latin typeface="Lucida Sans Unicode"/>
                <a:cs typeface="Lucida Sans Unicode"/>
              </a:rPr>
              <a:t>ba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et</a:t>
            </a:r>
            <a:r>
              <a:rPr sz="1000" spc="-5" dirty="0">
                <a:latin typeface="Lucida Sans Unicode"/>
                <a:cs typeface="Lucida Sans Unicode"/>
              </a:rPr>
              <a:t>it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kin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pion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</a:t>
            </a:r>
            <a:r>
              <a:rPr sz="1000" spc="-10" dirty="0">
                <a:latin typeface="Lucida Sans Unicode"/>
                <a:cs typeface="Lucida Sans Unicode"/>
              </a:rPr>
              <a:t>cel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learning,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ill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ated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loc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gl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ba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-5" dirty="0">
                <a:latin typeface="Lucida Sans Unicode"/>
                <a:cs typeface="Lucida Sans Unicode"/>
              </a:rPr>
              <a:t>nkin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lege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par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ents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5" dirty="0">
                <a:latin typeface="Lucida Sans Unicode"/>
                <a:cs typeface="Lucida Sans Unicode"/>
              </a:rPr>
              <a:t>flect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gr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10" dirty="0">
                <a:latin typeface="Lucida Sans Unicode"/>
                <a:cs typeface="Lucida Sans Unicode"/>
              </a:rPr>
              <a:t>uate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well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owled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kil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gh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patio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apa</a:t>
            </a:r>
            <a:r>
              <a:rPr sz="1000" spc="-5" dirty="0">
                <a:latin typeface="Lucida Sans Unicode"/>
                <a:cs typeface="Lucida Sans Unicode"/>
              </a:rPr>
              <a:t>ci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rro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ding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prig</a:t>
            </a:r>
            <a:r>
              <a:rPr sz="1000" spc="-5" dirty="0">
                <a:latin typeface="Lucida Sans Unicode"/>
                <a:cs typeface="Lucida Sans Unicode"/>
              </a:rPr>
              <a:t>ht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valu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eh</a:t>
            </a:r>
            <a:r>
              <a:rPr sz="1000" spc="-15" dirty="0">
                <a:latin typeface="Lucida Sans Unicode"/>
                <a:cs typeface="Lucida Sans Unicode"/>
              </a:rPr>
              <a:t>ood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nclu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dire</a:t>
            </a:r>
            <a:r>
              <a:rPr sz="1000" spc="-5" dirty="0">
                <a:latin typeface="Lucida Sans Unicode"/>
                <a:cs typeface="Lucida Sans Unicode"/>
              </a:rPr>
              <a:t>cte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parti</a:t>
            </a:r>
            <a:r>
              <a:rPr sz="1000" spc="-5" dirty="0">
                <a:latin typeface="Lucida Sans Unicode"/>
                <a:cs typeface="Lucida Sans Unicode"/>
              </a:rPr>
              <a:t>cipants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cu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nclu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end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ulting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tructive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pics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op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oordi</a:t>
            </a:r>
            <a:r>
              <a:rPr sz="1000" spc="-10" dirty="0">
                <a:latin typeface="Lucida Sans Unicode"/>
                <a:cs typeface="Lucida Sans Unicode"/>
              </a:rPr>
              <a:t>nati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cting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unit</a:t>
            </a:r>
            <a:r>
              <a:rPr sz="1000" spc="-15" dirty="0">
                <a:latin typeface="Lucida Sans Unicode"/>
                <a:cs typeface="Lucida Sans Unicode"/>
              </a:rPr>
              <a:t>es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par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orde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0" dirty="0">
                <a:latin typeface="Lucida Sans Unicode"/>
                <a:cs typeface="Lucida Sans Unicode"/>
              </a:rPr>
              <a:t>rn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datio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ctu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crete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pra</a:t>
            </a:r>
            <a:r>
              <a:rPr sz="1000" spc="-5" dirty="0">
                <a:latin typeface="Lucida Sans Unicode"/>
                <a:cs typeface="Lucida Sans Unicode"/>
              </a:rPr>
              <a:t>ctic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tm</a:t>
            </a:r>
            <a:r>
              <a:rPr sz="1000" spc="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took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fo</a:t>
            </a:r>
            <a:r>
              <a:rPr sz="1000" spc="-5" dirty="0">
                <a:latin typeface="Lucida Sans Unicode"/>
                <a:cs typeface="Lucida Sans Unicode"/>
              </a:rPr>
              <a:t>ur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topics,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20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-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itwal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Ism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ie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ultant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nsh</a:t>
            </a:r>
            <a:r>
              <a:rPr sz="1000" spc="-10" dirty="0">
                <a:latin typeface="Lucida Sans Unicode"/>
                <a:cs typeface="Lucida Sans Unicode"/>
              </a:rPr>
              <a:t>ip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ve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ality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initiate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ving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abo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fir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pi</a:t>
            </a:r>
            <a:r>
              <a:rPr sz="1000" spc="-5" dirty="0">
                <a:latin typeface="Lucida Sans Unicode"/>
                <a:cs typeface="Lucida Sans Unicode"/>
              </a:rPr>
              <a:t>c,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entitl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"Th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finition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Stan</a:t>
            </a:r>
            <a:r>
              <a:rPr sz="1000" spc="-15" dirty="0">
                <a:latin typeface="Lucida Sans Unicode"/>
                <a:cs typeface="Lucida Sans Unicode"/>
              </a:rPr>
              <a:t>dar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ali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Educatio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"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oll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wed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y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Far</a:t>
            </a:r>
            <a:r>
              <a:rPr sz="1000" spc="-5" dirty="0">
                <a:latin typeface="Lucida Sans Unicode"/>
                <a:cs typeface="Lucida Sans Unicode"/>
              </a:rPr>
              <a:t>ag,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3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5" dirty="0">
                <a:latin typeface="Lucida Sans Unicode"/>
                <a:cs typeface="Lucida Sans Unicode"/>
              </a:rPr>
              <a:t>ctor,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He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Scienc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par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llege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topic,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"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ole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ern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hn</a:t>
            </a:r>
            <a:r>
              <a:rPr sz="1000" spc="-10" dirty="0">
                <a:latin typeface="Lucida Sans Unicode"/>
                <a:cs typeface="Lucida Sans Unicode"/>
              </a:rPr>
              <a:t>ology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creas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ficienc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Educatio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"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ird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tac</a:t>
            </a:r>
            <a:r>
              <a:rPr sz="1000" spc="-10" dirty="0">
                <a:latin typeface="Lucida Sans Unicode"/>
                <a:cs typeface="Lucida Sans Unicode"/>
              </a:rPr>
              <a:t>kled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am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35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yah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Kh</a:t>
            </a:r>
            <a:r>
              <a:rPr sz="1000" spc="-15" dirty="0">
                <a:latin typeface="Lucida Sans Unicode"/>
                <a:cs typeface="Lucida Sans Unicode"/>
              </a:rPr>
              <a:t>am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lo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bra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Aff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rs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entitled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"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ole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creas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ficienc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Educatio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".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2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pics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cu</a:t>
            </a:r>
            <a:r>
              <a:rPr sz="1000" spc="-15" dirty="0">
                <a:latin typeface="Lucida Sans Unicode"/>
                <a:cs typeface="Lucida Sans Unicode"/>
              </a:rPr>
              <a:t>ss</a:t>
            </a:r>
            <a:r>
              <a:rPr sz="1000" spc="-5" dirty="0">
                <a:latin typeface="Lucida Sans Unicode"/>
                <a:cs typeface="Lucida Sans Unicode"/>
              </a:rPr>
              <a:t>ion,</a:t>
            </a:r>
            <a:r>
              <a:rPr sz="1000" spc="10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an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ashwa</a:t>
            </a:r>
            <a:r>
              <a:rPr sz="1000" spc="-5" dirty="0">
                <a:latin typeface="Lucida Sans Unicode"/>
                <a:cs typeface="Lucida Sans Unicode"/>
              </a:rPr>
              <a:t>n,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hai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an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rienta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emic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elin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ente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spo</a:t>
            </a:r>
            <a:r>
              <a:rPr sz="1000" spc="-10" dirty="0">
                <a:latin typeface="Lucida Sans Unicode"/>
                <a:cs typeface="Lucida Sans Unicode"/>
              </a:rPr>
              <a:t>ke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bo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rth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topic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entitled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"En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ncin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mm</a:t>
            </a:r>
            <a:r>
              <a:rPr sz="1000" spc="-5" dirty="0">
                <a:latin typeface="Lucida Sans Unicode"/>
                <a:cs typeface="Lucida Sans Unicode"/>
              </a:rPr>
              <a:t>unic</a:t>
            </a:r>
            <a:r>
              <a:rPr sz="1000" spc="-10" dirty="0">
                <a:latin typeface="Lucida Sans Unicode"/>
                <a:cs typeface="Lucida Sans Unicode"/>
              </a:rPr>
              <a:t>ation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Li</a:t>
            </a:r>
            <a:r>
              <a:rPr sz="100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be</a:t>
            </a:r>
            <a:r>
              <a:rPr sz="1000" spc="-10" dirty="0">
                <a:latin typeface="Lucida Sans Unicode"/>
                <a:cs typeface="Lucida Sans Unicode"/>
              </a:rPr>
              <a:t>tw</a:t>
            </a:r>
            <a:r>
              <a:rPr sz="1000" spc="-15" dirty="0">
                <a:latin typeface="Lucida Sans Unicode"/>
                <a:cs typeface="Lucida Sans Unicode"/>
              </a:rPr>
              <a:t>ee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emb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-10" dirty="0">
                <a:latin typeface="Lucida Sans Unicode"/>
                <a:cs typeface="Lucida Sans Unicode"/>
              </a:rPr>
              <a:t>.</a:t>
            </a:r>
            <a:r>
              <a:rPr sz="1000" spc="-5" dirty="0">
                <a:latin typeface="Lucida Sans Unicode"/>
                <a:cs typeface="Lucida Sans Unicode"/>
              </a:rPr>
              <a:t>"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10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op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four</a:t>
            </a:r>
            <a:r>
              <a:rPr sz="1000" spc="114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opics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9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wit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ed</a:t>
            </a:r>
            <a:r>
              <a:rPr sz="1000" spc="10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105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lo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0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10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ention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0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tructive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979055"/>
            <a:ext cx="5301615" cy="698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8099"/>
              </a:lnSpc>
            </a:pP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ef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ctive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ers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5" dirty="0">
                <a:latin typeface="Lucida Sans Unicode"/>
                <a:cs typeface="Lucida Sans Unicode"/>
              </a:rPr>
              <a:t>flect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ext</a:t>
            </a:r>
            <a:r>
              <a:rPr sz="1000" spc="-5" dirty="0">
                <a:latin typeface="Lucida Sans Unicode"/>
                <a:cs typeface="Lucida Sans Unicode"/>
              </a:rPr>
              <a:t>ent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serio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ight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atio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topic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reali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chin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learnin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well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sin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rre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itu</a:t>
            </a:r>
            <a:r>
              <a:rPr sz="1000" spc="-10" dirty="0">
                <a:latin typeface="Lucida Sans Unicode"/>
                <a:cs typeface="Lucida Sans Unicode"/>
              </a:rPr>
              <a:t>ation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cu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ntinu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ov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ve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op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chin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lear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em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ri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pio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v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las</a:t>
            </a:r>
            <a:r>
              <a:rPr sz="100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prox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ely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two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s,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r.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aye</a:t>
            </a:r>
            <a:r>
              <a:rPr sz="1000" spc="-10" dirty="0">
                <a:latin typeface="Lucida Sans Unicode"/>
                <a:cs typeface="Lucida Sans Unicode"/>
              </a:rPr>
              <a:t>z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d,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up</a:t>
            </a:r>
            <a:r>
              <a:rPr sz="1000" spc="-10" dirty="0">
                <a:latin typeface="Lucida Sans Unicode"/>
                <a:cs typeface="Lucida Sans Unicode"/>
              </a:rPr>
              <a:t>erv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ear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it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ere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2</a:t>
            </a:r>
            <a:r>
              <a:rPr sz="1000" spc="-10" dirty="0">
                <a:latin typeface="Lucida Sans Unicode"/>
                <a:cs typeface="Lucida Sans Unicode"/>
              </a:rPr>
              <a:t>0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inut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gi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1</a:t>
            </a:r>
            <a:r>
              <a:rPr sz="1000" spc="-10" dirty="0">
                <a:latin typeface="Lucida Sans Unicode"/>
                <a:cs typeface="Lucida Sans Unicode"/>
              </a:rPr>
              <a:t>0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inut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int</a:t>
            </a:r>
            <a:r>
              <a:rPr sz="1000" spc="-15" dirty="0">
                <a:latin typeface="Lucida Sans Unicode"/>
                <a:cs typeface="Lucida Sans Unicode"/>
              </a:rPr>
              <a:t>erve</a:t>
            </a:r>
            <a:r>
              <a:rPr sz="1000" spc="-5" dirty="0">
                <a:latin typeface="Lucida Sans Unicode"/>
                <a:cs typeface="Lucida Sans Unicode"/>
              </a:rPr>
              <a:t>ntion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20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-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if,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ers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recording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eval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ati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q</a:t>
            </a:r>
            <a:r>
              <a:rPr sz="1000" spc="-10" dirty="0">
                <a:latin typeface="Lucida Sans Unicode"/>
                <a:cs typeface="Lucida Sans Unicode"/>
              </a:rPr>
              <a:t>uality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eve</a:t>
            </a:r>
            <a:r>
              <a:rPr sz="1000" spc="-5" dirty="0">
                <a:latin typeface="Lucida Sans Unicode"/>
                <a:cs typeface="Lucida Sans Unicode"/>
              </a:rPr>
              <a:t>nts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wo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op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op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topics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ions,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Vice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Gradu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dies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Re</a:t>
            </a:r>
            <a:r>
              <a:rPr sz="1000" spc="-10" dirty="0">
                <a:latin typeface="Lucida Sans Unicode"/>
                <a:cs typeface="Lucida Sans Unicode"/>
              </a:rPr>
              <a:t>search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prais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ef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orts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x</a:t>
            </a:r>
            <a:r>
              <a:rPr sz="1000" spc="-10" dirty="0">
                <a:latin typeface="Lucida Sans Unicode"/>
                <a:cs typeface="Lucida Sans Unicode"/>
              </a:rPr>
              <a:t>ert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nize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25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so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x</a:t>
            </a:r>
            <a:r>
              <a:rPr sz="1000" spc="-15" dirty="0">
                <a:latin typeface="Lucida Sans Unicode"/>
                <a:cs typeface="Lucida Sans Unicode"/>
              </a:rPr>
              <a:t>pre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" dirty="0">
                <a:latin typeface="Lucida Sans Unicode"/>
                <a:cs typeface="Lucida Sans Unicode"/>
              </a:rPr>
              <a:t>de</a:t>
            </a:r>
            <a:r>
              <a:rPr sz="1000" spc="-15" dirty="0">
                <a:latin typeface="Lucida Sans Unicode"/>
                <a:cs typeface="Lucida Sans Unicode"/>
              </a:rPr>
              <a:t>bat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took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5" dirty="0">
                <a:latin typeface="Lucida Sans Unicode"/>
                <a:cs typeface="Lucida Sans Unicode"/>
              </a:rPr>
              <a:t>ab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ol</a:t>
            </a:r>
            <a:r>
              <a:rPr sz="1000" spc="-5" dirty="0">
                <a:latin typeface="Lucida Sans Unicode"/>
                <a:cs typeface="Lucida Sans Unicode"/>
              </a:rPr>
              <a:t>ute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chieving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</a:t>
            </a:r>
            <a:r>
              <a:rPr sz="1000" spc="-10" dirty="0">
                <a:latin typeface="Lucida Sans Unicode"/>
                <a:cs typeface="Lucida Sans Unicode"/>
              </a:rPr>
              <a:t>celle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pio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ri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learnin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25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porta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eme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elop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plan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ge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will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tak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ncin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rse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ollo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im</a:t>
            </a:r>
            <a:r>
              <a:rPr sz="1000" spc="-10" dirty="0">
                <a:latin typeface="Lucida Sans Unicode"/>
                <a:cs typeface="Lucida Sans Unicode"/>
              </a:rPr>
              <a:t>pl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its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chieve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</a:t>
            </a:r>
            <a:r>
              <a:rPr sz="1000" spc="-10" dirty="0">
                <a:latin typeface="Lucida Sans Unicode"/>
                <a:cs typeface="Lucida Sans Unicode"/>
              </a:rPr>
              <a:t>cel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am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xt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appr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ciation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0" dirty="0">
                <a:latin typeface="Lucida Sans Unicode"/>
                <a:cs typeface="Lucida Sans Unicode"/>
              </a:rPr>
              <a:t>ers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die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eager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parti</a:t>
            </a:r>
            <a:r>
              <a:rPr sz="1000" spc="-5" dirty="0">
                <a:latin typeface="Lucida Sans Unicode"/>
                <a:cs typeface="Lucida Sans Unicode"/>
              </a:rPr>
              <a:t>cipa</a:t>
            </a:r>
            <a:r>
              <a:rPr sz="100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attend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p,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will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cate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velop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eir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kills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enlarge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capabilit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chin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learnin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astl</a:t>
            </a:r>
            <a:r>
              <a:rPr sz="1000" spc="-5" dirty="0">
                <a:latin typeface="Lucida Sans Unicode"/>
                <a:cs typeface="Lucida Sans Unicode"/>
              </a:rPr>
              <a:t>y,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erry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eve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ctor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1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-r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ba</a:t>
            </a:r>
            <a:r>
              <a:rPr sz="1000" spc="-5" dirty="0">
                <a:latin typeface="Lucida Sans Unicode"/>
                <a:cs typeface="Lucida Sans Unicode"/>
              </a:rPr>
              <a:t>n,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prais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initiative</a:t>
            </a:r>
            <a:r>
              <a:rPr sz="1000" spc="15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orga</a:t>
            </a:r>
            <a:r>
              <a:rPr sz="1000" spc="-5" dirty="0">
                <a:latin typeface="Lucida Sans Unicode"/>
                <a:cs typeface="Lucida Sans Unicode"/>
              </a:rPr>
              <a:t>nization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15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1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1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for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valu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college’s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-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gh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-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nizin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uct</a:t>
            </a:r>
            <a:r>
              <a:rPr sz="1000" spc="-2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op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eg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ntent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eding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st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cs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are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enti</a:t>
            </a:r>
            <a:r>
              <a:rPr sz="1000" spc="-5" dirty="0">
                <a:latin typeface="Lucida Sans Unicode"/>
                <a:cs typeface="Lucida Sans Unicode"/>
              </a:rPr>
              <a:t>al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eve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catio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5" dirty="0">
                <a:latin typeface="Lucida Sans Unicode"/>
                <a:cs typeface="Lucida Sans Unicode"/>
              </a:rPr>
              <a:t>st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u</a:t>
            </a:r>
            <a:r>
              <a:rPr sz="1000" spc="-5" dirty="0">
                <a:latin typeface="Lucida Sans Unicode"/>
                <a:cs typeface="Lucida Sans Unicode"/>
              </a:rPr>
              <a:t>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ge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so,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prais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x</a:t>
            </a:r>
            <a:r>
              <a:rPr sz="1000" spc="-10" dirty="0">
                <a:latin typeface="Lucida Sans Unicode"/>
                <a:cs typeface="Lucida Sans Unicode"/>
              </a:rPr>
              <a:t>celle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ear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ge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niz</a:t>
            </a:r>
            <a:r>
              <a:rPr sz="1000" spc="-10" dirty="0">
                <a:latin typeface="Lucida Sans Unicode"/>
                <a:cs typeface="Lucida Sans Unicode"/>
              </a:rPr>
              <a:t>atio</a:t>
            </a:r>
            <a:r>
              <a:rPr sz="1000" spc="-5" dirty="0">
                <a:latin typeface="Lucida Sans Unicode"/>
                <a:cs typeface="Lucida Sans Unicode"/>
              </a:rPr>
              <a:t>n,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gem</a:t>
            </a:r>
            <a:r>
              <a:rPr sz="1000" spc="-5" dirty="0">
                <a:latin typeface="Lucida Sans Unicode"/>
                <a:cs typeface="Lucida Sans Unicode"/>
              </a:rPr>
              <a:t>ent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sele</a:t>
            </a:r>
            <a:r>
              <a:rPr sz="1000" spc="-5" dirty="0">
                <a:latin typeface="Lucida Sans Unicode"/>
                <a:cs typeface="Lucida Sans Unicode"/>
              </a:rPr>
              <a:t>ction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topic.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at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nied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oth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Gra</a:t>
            </a:r>
            <a:r>
              <a:rPr sz="1000" spc="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search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k</a:t>
            </a:r>
            <a:r>
              <a:rPr sz="1000" spc="-10" dirty="0">
                <a:latin typeface="Lucida Sans Unicode"/>
                <a:cs typeface="Lucida Sans Unicode"/>
              </a:rPr>
              <a:t>ers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wor</a:t>
            </a:r>
            <a:r>
              <a:rPr sz="1000" spc="-5" dirty="0">
                <a:latin typeface="Lucida Sans Unicode"/>
                <a:cs typeface="Lucida Sans Unicode"/>
              </a:rPr>
              <a:t>k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ori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em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oll</a:t>
            </a:r>
            <a:r>
              <a:rPr sz="1000" spc="-5" dirty="0">
                <a:latin typeface="Lucida Sans Unicode"/>
                <a:cs typeface="Lucida Sans Unicode"/>
              </a:rPr>
              <a:t>ege.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oll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wed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q</a:t>
            </a:r>
            <a:r>
              <a:rPr sz="1000" spc="-10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atte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9874" y="914408"/>
            <a:ext cx="4877440" cy="2742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1112</Words>
  <Application>Microsoft Office PowerPoint</Application>
  <PresentationFormat>Benutzerdefiniert</PresentationFormat>
  <Paragraphs>4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2015-04-06T07:24:26Z</dcterms:created>
  <dcterms:modified xsi:type="dcterms:W3CDTF">2015-04-06T05:24:31Z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