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2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17824"/>
            <a:ext cx="5301615" cy="4610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 marR="118745" algn="ctr">
              <a:lnSpc>
                <a:spcPct val="163200"/>
              </a:lnSpc>
            </a:pPr>
            <a:r>
              <a:rPr sz="1000" b="1" spc="-20" dirty="0">
                <a:latin typeface="Tahoma"/>
                <a:cs typeface="Tahoma"/>
              </a:rPr>
              <a:t>H</a:t>
            </a:r>
            <a:r>
              <a:rPr sz="1000" b="1" spc="-5" dirty="0">
                <a:latin typeface="Tahoma"/>
                <a:cs typeface="Tahoma"/>
              </a:rPr>
              <a:t>is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ahoma"/>
                <a:cs typeface="Tahoma"/>
              </a:rPr>
              <a:t>E</a:t>
            </a:r>
            <a:r>
              <a:rPr sz="1000" b="1" spc="-15" dirty="0">
                <a:latin typeface="Tahoma"/>
                <a:cs typeface="Tahoma"/>
              </a:rPr>
              <a:t>xce</a:t>
            </a:r>
            <a:r>
              <a:rPr sz="1000" b="1" dirty="0">
                <a:latin typeface="Tahoma"/>
                <a:cs typeface="Tahoma"/>
              </a:rPr>
              <a:t>l</a:t>
            </a:r>
            <a:r>
              <a:rPr sz="1000" b="1" spc="-5" dirty="0">
                <a:latin typeface="Tahoma"/>
                <a:cs typeface="Tahoma"/>
              </a:rPr>
              <a:t>l</a:t>
            </a:r>
            <a:r>
              <a:rPr sz="1000" b="1" spc="-15" dirty="0">
                <a:latin typeface="Tahoma"/>
                <a:cs typeface="Tahoma"/>
              </a:rPr>
              <a:t>enc</a:t>
            </a:r>
            <a:r>
              <a:rPr sz="1000" b="1" spc="-10" dirty="0">
                <a:latin typeface="Tahoma"/>
                <a:cs typeface="Tahoma"/>
              </a:rPr>
              <a:t>y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ahoma"/>
                <a:cs typeface="Tahoma"/>
              </a:rPr>
              <a:t>t</a:t>
            </a:r>
            <a:r>
              <a:rPr sz="1000" b="1" spc="-15" dirty="0">
                <a:latin typeface="Tahoma"/>
                <a:cs typeface="Tahoma"/>
              </a:rPr>
              <a:t>h</a:t>
            </a:r>
            <a:r>
              <a:rPr sz="1000" b="1" spc="-10" dirty="0">
                <a:latin typeface="Tahoma"/>
                <a:cs typeface="Tahoma"/>
              </a:rPr>
              <a:t>e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vice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Re</a:t>
            </a:r>
            <a:r>
              <a:rPr sz="1000" b="1" dirty="0">
                <a:latin typeface="Tahoma"/>
                <a:cs typeface="Tahoma"/>
              </a:rPr>
              <a:t>c</a:t>
            </a:r>
            <a:r>
              <a:rPr sz="1000" b="1" spc="-15" dirty="0">
                <a:latin typeface="Tahoma"/>
                <a:cs typeface="Tahoma"/>
              </a:rPr>
              <a:t>to</a:t>
            </a:r>
            <a:r>
              <a:rPr sz="1000" b="1" spc="-5" dirty="0">
                <a:latin typeface="Tahoma"/>
                <a:cs typeface="Tahoma"/>
              </a:rPr>
              <a:t>r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o</a:t>
            </a:r>
            <a:r>
              <a:rPr sz="1000" b="1" spc="-5" dirty="0">
                <a:latin typeface="Tahoma"/>
                <a:cs typeface="Tahoma"/>
              </a:rPr>
              <a:t>f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ahoma"/>
                <a:cs typeface="Tahoma"/>
              </a:rPr>
              <a:t>Ac</a:t>
            </a:r>
            <a:r>
              <a:rPr sz="1000" b="1" dirty="0">
                <a:latin typeface="Tahoma"/>
                <a:cs typeface="Tahoma"/>
              </a:rPr>
              <a:t>a</a:t>
            </a:r>
            <a:r>
              <a:rPr sz="1000" b="1" spc="-15" dirty="0">
                <a:latin typeface="Tahoma"/>
                <a:cs typeface="Tahoma"/>
              </a:rPr>
              <a:t>d</a:t>
            </a:r>
            <a:r>
              <a:rPr sz="1000" b="1" spc="-5" dirty="0">
                <a:latin typeface="Tahoma"/>
                <a:cs typeface="Tahoma"/>
              </a:rPr>
              <a:t>e</a:t>
            </a:r>
            <a:r>
              <a:rPr sz="1000" b="1" spc="-10" dirty="0">
                <a:latin typeface="Tahoma"/>
                <a:cs typeface="Tahoma"/>
              </a:rPr>
              <a:t>mic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Aff</a:t>
            </a:r>
            <a:r>
              <a:rPr sz="1000" b="1" dirty="0">
                <a:latin typeface="Tahoma"/>
                <a:cs typeface="Tahoma"/>
              </a:rPr>
              <a:t>a</a:t>
            </a:r>
            <a:r>
              <a:rPr sz="1000" b="1" spc="-5" dirty="0">
                <a:latin typeface="Tahoma"/>
                <a:cs typeface="Tahoma"/>
              </a:rPr>
              <a:t>irs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ahoma"/>
                <a:cs typeface="Tahoma"/>
              </a:rPr>
              <a:t>Acc</a:t>
            </a:r>
            <a:r>
              <a:rPr sz="1000" b="1" spc="-15" dirty="0">
                <a:latin typeface="Tahoma"/>
                <a:cs typeface="Tahoma"/>
              </a:rPr>
              <a:t>o</a:t>
            </a:r>
            <a:r>
              <a:rPr sz="1000" b="1" spc="-5" dirty="0">
                <a:latin typeface="Tahoma"/>
                <a:cs typeface="Tahoma"/>
              </a:rPr>
              <a:t>m</a:t>
            </a:r>
            <a:r>
              <a:rPr sz="1000" b="1" spc="-15" dirty="0">
                <a:latin typeface="Tahoma"/>
                <a:cs typeface="Tahoma"/>
              </a:rPr>
              <a:t>pan</a:t>
            </a:r>
            <a:r>
              <a:rPr sz="1000" b="1" spc="0" dirty="0">
                <a:latin typeface="Tahoma"/>
                <a:cs typeface="Tahoma"/>
              </a:rPr>
              <a:t>i</a:t>
            </a:r>
            <a:r>
              <a:rPr sz="1000" b="1" spc="-15" dirty="0">
                <a:latin typeface="Tahoma"/>
                <a:cs typeface="Tahoma"/>
              </a:rPr>
              <a:t>e</a:t>
            </a:r>
            <a:r>
              <a:rPr sz="1000" b="1" spc="-10" dirty="0">
                <a:latin typeface="Tahoma"/>
                <a:cs typeface="Tahoma"/>
              </a:rPr>
              <a:t>d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ahoma"/>
                <a:cs typeface="Tahoma"/>
              </a:rPr>
              <a:t>w</a:t>
            </a:r>
            <a:r>
              <a:rPr sz="1000" b="1" spc="0" dirty="0">
                <a:latin typeface="Tahoma"/>
                <a:cs typeface="Tahoma"/>
              </a:rPr>
              <a:t>i</a:t>
            </a:r>
            <a:r>
              <a:rPr sz="1000" b="1" spc="-15" dirty="0">
                <a:latin typeface="Tahoma"/>
                <a:cs typeface="Tahoma"/>
              </a:rPr>
              <a:t>t</a:t>
            </a:r>
            <a:r>
              <a:rPr sz="1000" b="1" spc="-10" dirty="0">
                <a:latin typeface="Tahoma"/>
                <a:cs typeface="Tahoma"/>
              </a:rPr>
              <a:t>h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ahoma"/>
                <a:cs typeface="Tahoma"/>
              </a:rPr>
              <a:t>a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Tea</a:t>
            </a:r>
            <a:r>
              <a:rPr sz="1000" b="1" spc="-10" dirty="0">
                <a:latin typeface="Tahoma"/>
                <a:cs typeface="Tahoma"/>
              </a:rPr>
              <a:t>m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ahoma"/>
                <a:cs typeface="Tahoma"/>
              </a:rPr>
              <a:t>of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th</a:t>
            </a:r>
            <a:r>
              <a:rPr sz="1000" b="1" spc="-10" dirty="0">
                <a:latin typeface="Tahoma"/>
                <a:cs typeface="Tahoma"/>
              </a:rPr>
              <a:t>e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U</a:t>
            </a:r>
            <a:r>
              <a:rPr sz="1000" b="1" spc="-10" dirty="0">
                <a:latin typeface="Tahoma"/>
                <a:cs typeface="Tahoma"/>
              </a:rPr>
              <a:t>ni</a:t>
            </a:r>
            <a:r>
              <a:rPr sz="1000" b="1" spc="-5" dirty="0">
                <a:latin typeface="Tahoma"/>
                <a:cs typeface="Tahoma"/>
              </a:rPr>
              <a:t>v</a:t>
            </a:r>
            <a:r>
              <a:rPr sz="1000" b="1" spc="-15" dirty="0">
                <a:latin typeface="Tahoma"/>
                <a:cs typeface="Tahoma"/>
              </a:rPr>
              <a:t>e</a:t>
            </a:r>
            <a:r>
              <a:rPr sz="1000" b="1" spc="-5" dirty="0">
                <a:latin typeface="Tahoma"/>
                <a:cs typeface="Tahoma"/>
              </a:rPr>
              <a:t>rsi</a:t>
            </a:r>
            <a:r>
              <a:rPr sz="1000" b="1" spc="-10" dirty="0">
                <a:latin typeface="Tahoma"/>
                <a:cs typeface="Tahoma"/>
              </a:rPr>
              <a:t>t</a:t>
            </a:r>
            <a:r>
              <a:rPr sz="1000" b="1" spc="-5" dirty="0">
                <a:latin typeface="Tahoma"/>
                <a:cs typeface="Tahoma"/>
              </a:rPr>
              <a:t>y's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C</a:t>
            </a:r>
            <a:r>
              <a:rPr sz="1000" b="1" spc="-15" dirty="0">
                <a:latin typeface="Tahoma"/>
                <a:cs typeface="Tahoma"/>
              </a:rPr>
              <a:t>oun</a:t>
            </a:r>
            <a:r>
              <a:rPr sz="1000" b="1" dirty="0">
                <a:latin typeface="Tahoma"/>
                <a:cs typeface="Tahoma"/>
              </a:rPr>
              <a:t>c</a:t>
            </a:r>
            <a:r>
              <a:rPr sz="1000" b="1" spc="-5" dirty="0">
                <a:latin typeface="Tahoma"/>
                <a:cs typeface="Tahoma"/>
              </a:rPr>
              <a:t>i</a:t>
            </a:r>
            <a:r>
              <a:rPr sz="1000" b="1" dirty="0">
                <a:latin typeface="Tahoma"/>
                <a:cs typeface="Tahoma"/>
              </a:rPr>
              <a:t>l</a:t>
            </a:r>
            <a:r>
              <a:rPr sz="1000" b="1" spc="-15" dirty="0">
                <a:latin typeface="Tahoma"/>
                <a:cs typeface="Tahoma"/>
              </a:rPr>
              <a:t>ors</a:t>
            </a:r>
            <a:r>
              <a:rPr sz="1000" b="1" spc="-5" dirty="0">
                <a:latin typeface="Tahoma"/>
                <a:cs typeface="Tahoma"/>
              </a:rPr>
              <a:t>,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Vis</a:t>
            </a:r>
            <a:r>
              <a:rPr sz="1000" b="1" spc="0" dirty="0">
                <a:latin typeface="Tahoma"/>
                <a:cs typeface="Tahoma"/>
              </a:rPr>
              <a:t>i</a:t>
            </a:r>
            <a:r>
              <a:rPr sz="1000" b="1" spc="-15" dirty="0">
                <a:latin typeface="Tahoma"/>
                <a:cs typeface="Tahoma"/>
              </a:rPr>
              <a:t>t</a:t>
            </a:r>
            <a:r>
              <a:rPr sz="1000" b="1" spc="-5" dirty="0">
                <a:latin typeface="Tahoma"/>
                <a:cs typeface="Tahoma"/>
              </a:rPr>
              <a:t>e</a:t>
            </a:r>
            <a:r>
              <a:rPr sz="1000" b="1" spc="-10" dirty="0">
                <a:latin typeface="Tahoma"/>
                <a:cs typeface="Tahoma"/>
              </a:rPr>
              <a:t>d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t</a:t>
            </a:r>
            <a:r>
              <a:rPr sz="1000" b="1" spc="-5" dirty="0">
                <a:latin typeface="Tahoma"/>
                <a:cs typeface="Tahoma"/>
              </a:rPr>
              <a:t>h</a:t>
            </a:r>
            <a:r>
              <a:rPr sz="1000" b="1" spc="-10" dirty="0">
                <a:latin typeface="Tahoma"/>
                <a:cs typeface="Tahoma"/>
              </a:rPr>
              <a:t>e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ahoma"/>
                <a:cs typeface="Tahoma"/>
              </a:rPr>
              <a:t>C</a:t>
            </a:r>
            <a:r>
              <a:rPr sz="1000" b="1" spc="-5" dirty="0">
                <a:latin typeface="Tahoma"/>
                <a:cs typeface="Tahoma"/>
              </a:rPr>
              <a:t>o</a:t>
            </a:r>
            <a:r>
              <a:rPr sz="1000" b="1" spc="-10" dirty="0">
                <a:latin typeface="Tahoma"/>
                <a:cs typeface="Tahoma"/>
              </a:rPr>
              <a:t>m</a:t>
            </a:r>
            <a:r>
              <a:rPr sz="1000" b="1" spc="-5" dirty="0">
                <a:latin typeface="Tahoma"/>
                <a:cs typeface="Tahoma"/>
              </a:rPr>
              <a:t>mu</a:t>
            </a:r>
            <a:r>
              <a:rPr sz="1000" b="1" spc="-10" dirty="0">
                <a:latin typeface="Tahoma"/>
                <a:cs typeface="Tahoma"/>
              </a:rPr>
              <a:t>ni</a:t>
            </a:r>
            <a:r>
              <a:rPr sz="1000" b="1" spc="-15" dirty="0">
                <a:latin typeface="Tahoma"/>
                <a:cs typeface="Tahoma"/>
              </a:rPr>
              <a:t>t</a:t>
            </a:r>
            <a:r>
              <a:rPr sz="1000" b="1" spc="-10" dirty="0">
                <a:latin typeface="Tahoma"/>
                <a:cs typeface="Tahoma"/>
              </a:rPr>
              <a:t>y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ahoma"/>
                <a:cs typeface="Tahoma"/>
              </a:rPr>
              <a:t>C</a:t>
            </a:r>
            <a:r>
              <a:rPr sz="1000" b="1" spc="-10" dirty="0">
                <a:latin typeface="Tahoma"/>
                <a:cs typeface="Tahoma"/>
              </a:rPr>
              <a:t>ol</a:t>
            </a:r>
            <a:r>
              <a:rPr sz="1000" b="1" spc="-5" dirty="0">
                <a:latin typeface="Tahoma"/>
                <a:cs typeface="Tahoma"/>
              </a:rPr>
              <a:t>le</a:t>
            </a:r>
            <a:r>
              <a:rPr sz="1000" b="1" spc="-15" dirty="0">
                <a:latin typeface="Tahoma"/>
                <a:cs typeface="Tahoma"/>
              </a:rPr>
              <a:t>g</a:t>
            </a:r>
            <a:r>
              <a:rPr sz="1000" b="1" spc="-20" dirty="0">
                <a:latin typeface="Tahoma"/>
                <a:cs typeface="Tahoma"/>
              </a:rPr>
              <a:t>e</a:t>
            </a:r>
            <a:r>
              <a:rPr sz="1000" b="1" spc="-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 marR="6350" algn="just">
              <a:lnSpc>
                <a:spcPts val="1960"/>
              </a:lnSpc>
              <a:spcBef>
                <a:spcPts val="175"/>
              </a:spcBef>
            </a:pPr>
            <a:r>
              <a:rPr sz="1000" spc="-10" dirty="0">
                <a:latin typeface="Tahoma"/>
                <a:cs typeface="Tahoma"/>
              </a:rPr>
              <a:t>Hi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Exc</a:t>
            </a:r>
            <a:r>
              <a:rPr sz="1000" spc="-5" dirty="0">
                <a:latin typeface="Tahoma"/>
                <a:cs typeface="Tahoma"/>
              </a:rPr>
              <a:t>ell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R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tor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cademic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ff</a:t>
            </a:r>
            <a:r>
              <a:rPr sz="1000" spc="-5" dirty="0">
                <a:latin typeface="Tahoma"/>
                <a:cs typeface="Tahoma"/>
              </a:rPr>
              <a:t>airs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P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Mo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ammad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man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45" dirty="0">
                <a:latin typeface="Tahoma"/>
                <a:cs typeface="Tahoma"/>
              </a:rPr>
              <a:t>l</a:t>
            </a:r>
            <a:r>
              <a:rPr sz="1000" spc="-10" dirty="0">
                <a:latin typeface="Tahoma"/>
                <a:cs typeface="Tahoma"/>
              </a:rPr>
              <a:t>-</a:t>
            </a:r>
            <a:r>
              <a:rPr sz="1000" spc="-5" dirty="0">
                <a:latin typeface="Tahoma"/>
                <a:cs typeface="Tahoma"/>
              </a:rPr>
              <a:t>Ru</a:t>
            </a:r>
            <a:r>
              <a:rPr sz="1000" spc="-10" dirty="0">
                <a:latin typeface="Tahoma"/>
                <a:cs typeface="Tahoma"/>
              </a:rPr>
              <a:t>kb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accompa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ied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team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versi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dirty="0">
                <a:latin typeface="Tahoma"/>
                <a:cs typeface="Tahoma"/>
              </a:rPr>
              <a:t>'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ilo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isited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Comm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nity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ere</a:t>
            </a:r>
            <a:endParaRPr sz="10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50"/>
              </a:spcBef>
            </a:pP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ey</a:t>
            </a:r>
            <a:r>
              <a:rPr sz="1000" spc="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were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greeted</a:t>
            </a:r>
            <a:r>
              <a:rPr sz="1000" spc="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His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Exc</a:t>
            </a:r>
            <a:r>
              <a:rPr sz="1000" spc="-5" dirty="0">
                <a:latin typeface="Tahoma"/>
                <a:cs typeface="Tahoma"/>
              </a:rPr>
              <a:t>elle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50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5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D</a:t>
            </a:r>
            <a:r>
              <a:rPr sz="1000" spc="0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an</a:t>
            </a:r>
            <a:r>
              <a:rPr sz="1000" spc="5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D</a:t>
            </a:r>
            <a:r>
              <a:rPr sz="1000" spc="-5" dirty="0">
                <a:latin typeface="Tahoma"/>
                <a:cs typeface="Tahoma"/>
              </a:rPr>
              <a:t>r.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Abd</a:t>
            </a:r>
            <a:r>
              <a:rPr sz="1000" spc="-5" dirty="0">
                <a:latin typeface="Tahoma"/>
                <a:cs typeface="Tahoma"/>
              </a:rPr>
              <a:t>ullah</a:t>
            </a:r>
            <a:r>
              <a:rPr sz="1000" spc="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50" dirty="0">
                <a:latin typeface="Tahoma"/>
                <a:cs typeface="Tahoma"/>
              </a:rPr>
              <a:t>l</a:t>
            </a:r>
            <a:r>
              <a:rPr sz="1000" spc="-15" dirty="0">
                <a:latin typeface="Tahoma"/>
                <a:cs typeface="Tahoma"/>
              </a:rPr>
              <a:t>-D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alo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  <a:p>
            <a:pPr marL="12700" marR="5080" algn="just">
              <a:lnSpc>
                <a:spcPct val="162500"/>
              </a:lnSpc>
              <a:spcBef>
                <a:spcPts val="5"/>
              </a:spcBef>
            </a:pPr>
            <a:r>
              <a:rPr sz="1000" spc="-10" dirty="0">
                <a:latin typeface="Tahoma"/>
                <a:cs typeface="Tahoma"/>
              </a:rPr>
              <a:t>group</a:t>
            </a:r>
            <a:r>
              <a:rPr sz="1000" spc="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olleges’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adm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istrati</a:t>
            </a:r>
            <a:r>
              <a:rPr sz="1000" spc="-10" dirty="0">
                <a:latin typeface="Tahoma"/>
                <a:cs typeface="Tahoma"/>
              </a:rPr>
              <a:t>ve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leaders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w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we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om</a:t>
            </a:r>
            <a:r>
              <a:rPr sz="1000" spc="-5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im</a:t>
            </a:r>
            <a:r>
              <a:rPr sz="1000" spc="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4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is</a:t>
            </a:r>
            <a:r>
              <a:rPr sz="1000" spc="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comp</a:t>
            </a:r>
            <a:r>
              <a:rPr sz="1000" spc="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as</a:t>
            </a:r>
            <a:r>
              <a:rPr sz="1000" spc="4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well.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com</a:t>
            </a:r>
            <a:r>
              <a:rPr sz="1000" spc="-5" dirty="0">
                <a:latin typeface="Tahoma"/>
                <a:cs typeface="Tahoma"/>
              </a:rPr>
              <a:t>m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nced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by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er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meeti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be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ween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Prof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M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ammad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45" dirty="0">
                <a:latin typeface="Tahoma"/>
                <a:cs typeface="Tahoma"/>
              </a:rPr>
              <a:t>l</a:t>
            </a:r>
            <a:r>
              <a:rPr sz="1000" spc="0" dirty="0">
                <a:latin typeface="Tahoma"/>
                <a:cs typeface="Tahoma"/>
              </a:rPr>
              <a:t>-</a:t>
            </a:r>
            <a:r>
              <a:rPr sz="1000" spc="-5" dirty="0">
                <a:latin typeface="Tahoma"/>
                <a:cs typeface="Tahoma"/>
              </a:rPr>
              <a:t>R</a:t>
            </a:r>
            <a:r>
              <a:rPr sz="1000" spc="-15" dirty="0">
                <a:latin typeface="Tahoma"/>
                <a:cs typeface="Tahoma"/>
              </a:rPr>
              <a:t>uk</a:t>
            </a:r>
            <a:r>
              <a:rPr sz="1000" spc="-1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ts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w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ch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is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Exc</a:t>
            </a:r>
            <a:r>
              <a:rPr sz="1000" spc="-5" dirty="0">
                <a:latin typeface="Tahoma"/>
                <a:cs typeface="Tahoma"/>
              </a:rPr>
              <a:t>ellen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ce</a:t>
            </a:r>
            <a:r>
              <a:rPr sz="1000" spc="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ec</a:t>
            </a:r>
            <a:r>
              <a:rPr sz="1000" spc="-5" dirty="0">
                <a:latin typeface="Tahoma"/>
                <a:cs typeface="Tahoma"/>
              </a:rPr>
              <a:t>tor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list</a:t>
            </a:r>
            <a:r>
              <a:rPr sz="1000" spc="3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ed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losely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ts’ </a:t>
            </a:r>
            <a:r>
              <a:rPr sz="1000" spc="-10" dirty="0">
                <a:latin typeface="Tahoma"/>
                <a:cs typeface="Tahoma"/>
              </a:rPr>
              <a:t>com</a:t>
            </a:r>
            <a:r>
              <a:rPr sz="1000" spc="-5" dirty="0">
                <a:latin typeface="Tahoma"/>
                <a:cs typeface="Tahoma"/>
              </a:rPr>
              <a:t>m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aspir</a:t>
            </a:r>
            <a:r>
              <a:rPr sz="1000" spc="-5" dirty="0">
                <a:latin typeface="Tahoma"/>
                <a:cs typeface="Tahoma"/>
              </a:rPr>
              <a:t>ati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can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improve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eir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academic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sk</a:t>
            </a:r>
            <a:r>
              <a:rPr sz="1000" spc="-5" dirty="0">
                <a:latin typeface="Tahoma"/>
                <a:cs typeface="Tahoma"/>
              </a:rPr>
              <a:t>il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15" dirty="0">
                <a:latin typeface="Tahoma"/>
                <a:cs typeface="Tahoma"/>
              </a:rPr>
              <a:t>fu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es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attai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Also,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ersity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nc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5" dirty="0">
                <a:latin typeface="Tahoma"/>
                <a:cs typeface="Tahoma"/>
              </a:rPr>
              <a:t>ors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sat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eads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members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-5" dirty="0">
                <a:latin typeface="Tahoma"/>
                <a:cs typeface="Tahoma"/>
              </a:rPr>
              <a:t>its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</a:t>
            </a:r>
            <a:r>
              <a:rPr sz="1000" spc="-5" dirty="0">
                <a:latin typeface="Tahoma"/>
                <a:cs typeface="Tahoma"/>
              </a:rPr>
              <a:t>mittees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dy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rev</a:t>
            </a:r>
            <a:r>
              <a:rPr sz="1000" spc="-5" dirty="0">
                <a:latin typeface="Tahoma"/>
                <a:cs typeface="Tahoma"/>
              </a:rPr>
              <a:t>ise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eir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work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m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cha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20" dirty="0">
                <a:latin typeface="Tahoma"/>
                <a:cs typeface="Tahoma"/>
              </a:rPr>
              <a:t>s</a:t>
            </a:r>
            <a:r>
              <a:rPr sz="1000" dirty="0">
                <a:latin typeface="Tahoma"/>
                <a:cs typeface="Tahoma"/>
              </a:rPr>
              <a:t>m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eir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recom</a:t>
            </a:r>
            <a:r>
              <a:rPr sz="1000" spc="-5" dirty="0">
                <a:latin typeface="Tahoma"/>
                <a:cs typeface="Tahoma"/>
              </a:rPr>
              <a:t>m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-5" dirty="0">
                <a:latin typeface="Tahoma"/>
                <a:cs typeface="Tahoma"/>
              </a:rPr>
              <a:t>ati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reg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rdi</a:t>
            </a:r>
            <a:r>
              <a:rPr sz="1000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ese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iss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es.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rt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ermor</a:t>
            </a:r>
            <a:r>
              <a:rPr sz="1000" spc="0" dirty="0">
                <a:latin typeface="Tahoma"/>
                <a:cs typeface="Tahoma"/>
              </a:rPr>
              <a:t>e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ec</a:t>
            </a:r>
            <a:r>
              <a:rPr sz="1000" spc="-5" dirty="0">
                <a:latin typeface="Tahoma"/>
                <a:cs typeface="Tahoma"/>
              </a:rPr>
              <a:t>to’s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isit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l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dirty="0">
                <a:latin typeface="Tahoma"/>
                <a:cs typeface="Tahoma"/>
              </a:rPr>
              <a:t>d</a:t>
            </a:r>
            <a:r>
              <a:rPr sz="1000" spc="-10" dirty="0">
                <a:latin typeface="Tahoma"/>
                <a:cs typeface="Tahoma"/>
              </a:rPr>
              <a:t>ed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meeti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facu</a:t>
            </a:r>
            <a:r>
              <a:rPr sz="1000" spc="-5" dirty="0">
                <a:latin typeface="Tahoma"/>
                <a:cs typeface="Tahoma"/>
              </a:rPr>
              <a:t>lty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members</a:t>
            </a:r>
            <a:r>
              <a:rPr sz="1000" spc="-5" dirty="0">
                <a:latin typeface="Tahoma"/>
                <a:cs typeface="Tahoma"/>
              </a:rPr>
              <a:t> to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disc</a:t>
            </a:r>
            <a:r>
              <a:rPr sz="1000" spc="-20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ss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em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some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academic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</a:t>
            </a:r>
            <a:r>
              <a:rPr sz="1000" spc="-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epts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Comm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College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ision</a:t>
            </a:r>
            <a:r>
              <a:rPr sz="1000" dirty="0">
                <a:latin typeface="Tahoma"/>
                <a:cs typeface="Tahoma"/>
              </a:rPr>
              <a:t> 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fu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re in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l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5" dirty="0">
                <a:latin typeface="Tahoma"/>
                <a:cs typeface="Tahoma"/>
              </a:rPr>
              <a:t>ght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er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it</a:t>
            </a:r>
            <a:r>
              <a:rPr sz="1000" dirty="0">
                <a:latin typeface="Tahoma"/>
                <a:cs typeface="Tahoma"/>
              </a:rPr>
              <a:t>y</a:t>
            </a:r>
            <a:r>
              <a:rPr sz="1000" spc="2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leade</a:t>
            </a:r>
            <a:r>
              <a:rPr sz="1000" spc="-10" dirty="0">
                <a:latin typeface="Tahoma"/>
                <a:cs typeface="Tahoma"/>
              </a:rPr>
              <a:t>rship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Hi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Hig</a:t>
            </a:r>
            <a:r>
              <a:rPr sz="1000" spc="-5" dirty="0">
                <a:latin typeface="Tahoma"/>
                <a:cs typeface="Tahoma"/>
              </a:rPr>
              <a:t>hn</a:t>
            </a:r>
            <a:r>
              <a:rPr sz="1000" spc="-10" dirty="0">
                <a:latin typeface="Tahoma"/>
                <a:cs typeface="Tahoma"/>
              </a:rPr>
              <a:t>es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ec</a:t>
            </a:r>
            <a:r>
              <a:rPr sz="1000" spc="-5" dirty="0">
                <a:latin typeface="Tahoma"/>
                <a:cs typeface="Tahoma"/>
              </a:rPr>
              <a:t>tor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Dr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Khaled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bin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Sa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35" dirty="0">
                <a:latin typeface="Tahoma"/>
                <a:cs typeface="Tahoma"/>
              </a:rPr>
              <a:t>l</a:t>
            </a:r>
            <a:r>
              <a:rPr sz="1000" spc="-5" dirty="0">
                <a:latin typeface="Tahoma"/>
                <a:cs typeface="Tahoma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Migre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hu</a:t>
            </a:r>
            <a:r>
              <a:rPr sz="1000" spc="-5" dirty="0">
                <a:latin typeface="Tahoma"/>
                <a:cs typeface="Tahoma"/>
              </a:rPr>
              <a:t>siasm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ac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ation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v</a:t>
            </a:r>
            <a:r>
              <a:rPr sz="1000" spc="-10" dirty="0">
                <a:latin typeface="Tahoma"/>
                <a:cs typeface="Tahoma"/>
              </a:rPr>
              <a:t>elopme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t.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di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ussion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fa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lty</a:t>
            </a:r>
            <a:r>
              <a:rPr sz="1000" spc="-10" dirty="0">
                <a:latin typeface="Tahoma"/>
                <a:cs typeface="Tahoma"/>
              </a:rPr>
              <a:t> members’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gg</a:t>
            </a:r>
            <a:r>
              <a:rPr sz="1000" spc="-5" dirty="0">
                <a:latin typeface="Tahoma"/>
                <a:cs typeface="Tahoma"/>
              </a:rPr>
              <a:t>estions</a:t>
            </a:r>
            <a:r>
              <a:rPr sz="1000" spc="15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ow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6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dev</a:t>
            </a:r>
            <a:r>
              <a:rPr sz="1000" spc="-5" dirty="0">
                <a:latin typeface="Tahoma"/>
                <a:cs typeface="Tahoma"/>
              </a:rPr>
              <a:t>elop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facu</a:t>
            </a:r>
            <a:r>
              <a:rPr sz="1000" spc="-5" dirty="0">
                <a:latin typeface="Tahoma"/>
                <a:cs typeface="Tahoma"/>
              </a:rPr>
              <a:t>l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members’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k</a:t>
            </a:r>
            <a:r>
              <a:rPr sz="1000" spc="-5" dirty="0">
                <a:latin typeface="Tahoma"/>
                <a:cs typeface="Tahoma"/>
              </a:rPr>
              <a:t>ills</a:t>
            </a:r>
            <a:r>
              <a:rPr sz="1000" spc="1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ok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pla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e.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5" dirty="0">
                <a:latin typeface="Tahoma"/>
                <a:cs typeface="Tahoma"/>
              </a:rPr>
              <a:t>t </a:t>
            </a:r>
            <a:r>
              <a:rPr sz="1000" spc="-10" dirty="0">
                <a:latin typeface="Tahoma"/>
                <a:cs typeface="Tahoma"/>
              </a:rPr>
              <a:t>came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d,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meeti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between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Hi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Exc</a:t>
            </a:r>
            <a:r>
              <a:rPr sz="1000" spc="-5" dirty="0">
                <a:latin typeface="Tahoma"/>
                <a:cs typeface="Tahoma"/>
              </a:rPr>
              <a:t>elle</a:t>
            </a:r>
            <a:r>
              <a:rPr sz="1000" spc="-10" dirty="0">
                <a:latin typeface="Tahoma"/>
                <a:cs typeface="Tahoma"/>
              </a:rPr>
              <a:t>nc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team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versi</a:t>
            </a:r>
            <a:r>
              <a:rPr sz="1000" spc="5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nc</a:t>
            </a:r>
            <a:r>
              <a:rPr sz="1000" spc="-5" dirty="0">
                <a:latin typeface="Tahoma"/>
                <a:cs typeface="Tahoma"/>
              </a:rPr>
              <a:t>ilo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leadership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disc</a:t>
            </a:r>
            <a:r>
              <a:rPr sz="1000" spc="-20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ss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isit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com</a:t>
            </a:r>
            <a:r>
              <a:rPr sz="1000" spc="-5" dirty="0">
                <a:latin typeface="Tahoma"/>
                <a:cs typeface="Tahoma"/>
              </a:rPr>
              <a:t>es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ow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ef</a:t>
            </a:r>
            <a:r>
              <a:rPr sz="1000" spc="-5" dirty="0">
                <a:latin typeface="Tahoma"/>
                <a:cs typeface="Tahoma"/>
              </a:rPr>
              <a:t>it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at most </a:t>
            </a:r>
            <a:r>
              <a:rPr sz="1000" spc="-10" dirty="0">
                <a:latin typeface="Tahoma"/>
                <a:cs typeface="Tahoma"/>
              </a:rPr>
              <a:t>from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c</a:t>
            </a:r>
            <a:r>
              <a:rPr sz="1000" spc="-15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mme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made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by</a:t>
            </a:r>
            <a:r>
              <a:rPr sz="1000" spc="-5" dirty="0">
                <a:latin typeface="Tahoma"/>
                <a:cs typeface="Tahoma"/>
              </a:rPr>
              <a:t> the Vi</a:t>
            </a:r>
            <a:r>
              <a:rPr sz="1000" spc="-10" dirty="0">
                <a:latin typeface="Tahoma"/>
                <a:cs typeface="Tahoma"/>
              </a:rPr>
              <a:t>ce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D</a:t>
            </a:r>
            <a:r>
              <a:rPr sz="1000" spc="-10" dirty="0">
                <a:latin typeface="Tahoma"/>
                <a:cs typeface="Tahoma"/>
              </a:rPr>
              <a:t>ean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ff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ce</a:t>
            </a:r>
            <a:r>
              <a:rPr sz="100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 </a:t>
            </a:r>
            <a:r>
              <a:rPr sz="1000" spc="-10" dirty="0">
                <a:latin typeface="Tahoma"/>
                <a:cs typeface="Tahoma"/>
              </a:rPr>
              <a:t>team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ro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10" dirty="0">
                <a:latin typeface="Tahoma"/>
                <a:cs typeface="Tahoma"/>
              </a:rPr>
              <a:t>gh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</a:t>
            </a:r>
            <a:r>
              <a:rPr sz="1000" spc="-5" dirty="0">
                <a:latin typeface="Tahoma"/>
                <a:cs typeface="Tahoma"/>
              </a:rPr>
              <a:t>isit</a:t>
            </a:r>
            <a:r>
              <a:rPr sz="1000" spc="10" dirty="0">
                <a:latin typeface="Tahoma"/>
                <a:cs typeface="Tahoma"/>
              </a:rPr>
              <a:t>’</a:t>
            </a:r>
            <a:r>
              <a:rPr sz="1000" spc="-5" dirty="0">
                <a:latin typeface="Tahoma"/>
                <a:cs typeface="Tahoma"/>
              </a:rPr>
              <a:t>s s</a:t>
            </a:r>
            <a:r>
              <a:rPr sz="1000" spc="-10" dirty="0">
                <a:latin typeface="Tahoma"/>
                <a:cs typeface="Tahoma"/>
              </a:rPr>
              <a:t>che</a:t>
            </a:r>
            <a:r>
              <a:rPr sz="1000" dirty="0">
                <a:latin typeface="Tahoma"/>
                <a:cs typeface="Tahoma"/>
              </a:rPr>
              <a:t>d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1405" y="6277028"/>
            <a:ext cx="3862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360" dirty="0">
                <a:latin typeface="Times New Roman"/>
                <a:cs typeface="Times New Roman"/>
              </a:rPr>
              <a:t>يل</a:t>
            </a:r>
            <a:r>
              <a:rPr sz="1200" b="1" spc="-270" dirty="0">
                <a:latin typeface="Times New Roman"/>
                <a:cs typeface="Times New Roman"/>
              </a:rPr>
              <a:t>ك</a:t>
            </a:r>
            <a:r>
              <a:rPr sz="1200" b="1" spc="-229" dirty="0">
                <a:latin typeface="Times New Roman"/>
                <a:cs typeface="Times New Roman"/>
              </a:rPr>
              <a:t>ل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459" dirty="0">
                <a:latin typeface="Times New Roman"/>
                <a:cs typeface="Times New Roman"/>
              </a:rPr>
              <a:t>ب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35" dirty="0">
                <a:latin typeface="Times New Roman"/>
                <a:cs typeface="Times New Roman"/>
              </a:rPr>
              <a:t>سير</a:t>
            </a:r>
            <a:r>
              <a:rPr sz="1200" b="1" spc="-80" dirty="0">
                <a:latin typeface="Times New Roman"/>
                <a:cs typeface="Times New Roman"/>
              </a:rPr>
              <a:t>د</a:t>
            </a:r>
            <a:r>
              <a:rPr sz="1200" b="1" spc="-430" dirty="0">
                <a:latin typeface="Times New Roman"/>
                <a:cs typeface="Times New Roman"/>
              </a:rPr>
              <a:t>ت</a:t>
            </a:r>
            <a:r>
              <a:rPr sz="1200" b="1" spc="-31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305" dirty="0">
                <a:latin typeface="Times New Roman"/>
                <a:cs typeface="Times New Roman"/>
              </a:rPr>
              <a:t>Όيه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505" dirty="0">
                <a:latin typeface="Times New Roman"/>
                <a:cs typeface="Times New Roman"/>
              </a:rPr>
              <a:t>Ύ</a:t>
            </a:r>
            <a:r>
              <a:rPr sz="1200" b="1" spc="85" dirty="0">
                <a:latin typeface="Times New Roman"/>
                <a:cs typeface="Times New Roman"/>
              </a:rPr>
              <a:t>πعأ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عم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434" dirty="0">
                <a:latin typeface="Times New Roman"/>
                <a:cs typeface="Times New Roman"/>
              </a:rPr>
              <a:t>Ύق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320" dirty="0">
                <a:latin typeface="Times New Roman"/>
                <a:cs typeface="Times New Roman"/>
              </a:rPr>
              <a:t>يف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15" dirty="0">
                <a:latin typeface="Times New Roman"/>
                <a:cs typeface="Times New Roman"/>
              </a:rPr>
              <a:t>يϤ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10" dirty="0">
                <a:latin typeface="Times New Roman"/>
                <a:cs typeface="Times New Roman"/>
              </a:rPr>
              <a:t>ع</a:t>
            </a:r>
            <a:r>
              <a:rPr sz="1200" b="1" spc="-365" dirty="0">
                <a:latin typeface="Times New Roman"/>
                <a:cs typeface="Times New Roman"/>
              </a:rPr>
              <a:t>ت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0" dirty="0">
                <a:latin typeface="Times New Roman"/>
                <a:cs typeface="Times New Roman"/>
              </a:rPr>
              <a:t>ϥوؤθ</a:t>
            </a:r>
            <a:r>
              <a:rPr sz="1200" b="1" spc="-55" dirty="0">
                <a:latin typeface="Times New Roman"/>
                <a:cs typeface="Times New Roman"/>
              </a:rPr>
              <a:t>ل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80" dirty="0">
                <a:latin typeface="Times New Roman"/>
                <a:cs typeface="Times New Roman"/>
              </a:rPr>
              <a:t>عم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75" dirty="0">
                <a:latin typeface="Times New Roman"/>
                <a:cs typeface="Times New Roman"/>
              </a:rPr>
              <a:t>ج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70" dirty="0">
                <a:latin typeface="Times New Roman"/>
                <a:cs typeface="Times New Roman"/>
              </a:rPr>
              <a:t>ليكو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ة</a:t>
            </a:r>
            <a:r>
              <a:rPr sz="1200" b="1" spc="-10" dirty="0">
                <a:latin typeface="Times New Roman"/>
                <a:cs typeface="Times New Roman"/>
              </a:rPr>
              <a:t>د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290" dirty="0">
                <a:latin typeface="Times New Roman"/>
                <a:cs typeface="Times New Roman"/>
              </a:rPr>
              <a:t>عس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2391" y="6597648"/>
            <a:ext cx="4879969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3132" y="936031"/>
            <a:ext cx="335152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270" dirty="0">
                <a:latin typeface="Times New Roman"/>
                <a:cs typeface="Times New Roman"/>
              </a:rPr>
              <a:t>ك</a:t>
            </a:r>
            <a:r>
              <a:rPr sz="1200" b="1" spc="-229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Ώاρ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عم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70" dirty="0">
                <a:latin typeface="Times New Roman"/>
                <a:cs typeface="Times New Roman"/>
              </a:rPr>
              <a:t>ιΎ</a:t>
            </a:r>
            <a:r>
              <a:rPr sz="1200" b="1" spc="-70" dirty="0">
                <a:latin typeface="Times New Roman"/>
                <a:cs typeface="Times New Roman"/>
              </a:rPr>
              <a:t>خ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505" dirty="0">
                <a:latin typeface="Times New Roman"/>
                <a:cs typeface="Times New Roman"/>
              </a:rPr>
              <a:t>Ύ</a:t>
            </a:r>
            <a:r>
              <a:rPr sz="1200" b="1" spc="-350" dirty="0">
                <a:latin typeface="Times New Roman"/>
                <a:cs typeface="Times New Roman"/>
              </a:rPr>
              <a:t>ق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320" dirty="0">
                <a:latin typeface="Times New Roman"/>
                <a:cs typeface="Times New Roman"/>
              </a:rPr>
              <a:t>يف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15" dirty="0">
                <a:latin typeface="Times New Roman"/>
                <a:cs typeface="Times New Roman"/>
              </a:rPr>
              <a:t>يϤ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45" dirty="0">
                <a:latin typeface="Times New Roman"/>
                <a:cs typeface="Times New Roman"/>
              </a:rPr>
              <a:t>عت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40" dirty="0">
                <a:latin typeface="Times New Roman"/>
                <a:cs typeface="Times New Roman"/>
              </a:rPr>
              <a:t>ϥ</a:t>
            </a:r>
            <a:r>
              <a:rPr sz="1200" b="1" spc="-25" dirty="0">
                <a:latin typeface="Times New Roman"/>
                <a:cs typeface="Times New Roman"/>
              </a:rPr>
              <a:t>و</a:t>
            </a:r>
            <a:r>
              <a:rPr sz="1200" b="1" spc="-110" dirty="0">
                <a:latin typeface="Times New Roman"/>
                <a:cs typeface="Times New Roman"/>
              </a:rPr>
              <a:t>ؤθلل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80" dirty="0">
                <a:latin typeface="Times New Roman"/>
                <a:cs typeface="Times New Roman"/>
              </a:rPr>
              <a:t>عم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75" dirty="0">
                <a:latin typeface="Times New Roman"/>
                <a:cs typeface="Times New Roman"/>
              </a:rPr>
              <a:t>ج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70" dirty="0">
                <a:latin typeface="Times New Roman"/>
                <a:cs typeface="Times New Roman"/>
              </a:rPr>
              <a:t>ليكو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ة</a:t>
            </a:r>
            <a:r>
              <a:rPr sz="1200" b="1" spc="-10" dirty="0">
                <a:latin typeface="Times New Roman"/>
                <a:cs typeface="Times New Roman"/>
              </a:rPr>
              <a:t>د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290" dirty="0">
                <a:latin typeface="Times New Roman"/>
                <a:cs typeface="Times New Roman"/>
              </a:rPr>
              <a:t>عس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2391" y="1104899"/>
            <a:ext cx="4879969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Benutzerdefiniert</PresentationFormat>
  <Paragraphs>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2015-04-13T14:21:00Z</dcterms:created>
  <dcterms:modified xsi:type="dcterms:W3CDTF">2015-04-13T12:21:03Z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