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7556500" cy="10693400"/>
  <p:notesSz cx="7556500" cy="106934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527370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4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4/5/2015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4/5/2015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4/5/2015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4/5/2015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4/5/2015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5"/>
            <a:ext cx="6806564" cy="17109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4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1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4/5/2015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5.jpg"/><Relationship Id="rId4" Type="http://schemas.openxmlformats.org/officeDocument/2006/relationships/image" Target="../media/image4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7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30610" y="940125"/>
            <a:ext cx="5302250" cy="87909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746885" marR="30480" indent="-1715135">
              <a:lnSpc>
                <a:spcPts val="2100"/>
              </a:lnSpc>
            </a:pPr>
            <a:r>
              <a:rPr sz="1800" b="1" dirty="0">
                <a:latin typeface="Arial"/>
                <a:cs typeface="Arial"/>
              </a:rPr>
              <a:t>Com</a:t>
            </a:r>
            <a:r>
              <a:rPr sz="1800" b="1" spc="-10" dirty="0">
                <a:latin typeface="Arial"/>
                <a:cs typeface="Arial"/>
              </a:rPr>
              <a:t>m</a:t>
            </a:r>
            <a:r>
              <a:rPr sz="1800" b="1" dirty="0">
                <a:latin typeface="Arial"/>
                <a:cs typeface="Arial"/>
              </a:rPr>
              <a:t>u</a:t>
            </a:r>
            <a:r>
              <a:rPr sz="1800" b="1" spc="5" dirty="0">
                <a:latin typeface="Arial"/>
                <a:cs typeface="Arial"/>
              </a:rPr>
              <a:t>n</a:t>
            </a:r>
            <a:r>
              <a:rPr sz="1800" b="1" dirty="0">
                <a:latin typeface="Arial"/>
                <a:cs typeface="Arial"/>
              </a:rPr>
              <a:t>ity</a:t>
            </a:r>
            <a:r>
              <a:rPr sz="1800" b="1" spc="-15" dirty="0">
                <a:latin typeface="Arial"/>
                <a:cs typeface="Arial"/>
              </a:rPr>
              <a:t> </a:t>
            </a:r>
            <a:r>
              <a:rPr sz="1800" b="1" spc="10" dirty="0">
                <a:latin typeface="Arial"/>
                <a:cs typeface="Arial"/>
              </a:rPr>
              <a:t>C</a:t>
            </a:r>
            <a:r>
              <a:rPr sz="1800" b="1" dirty="0">
                <a:latin typeface="Arial"/>
                <a:cs typeface="Arial"/>
              </a:rPr>
              <a:t>o</a:t>
            </a:r>
            <a:r>
              <a:rPr sz="1800" b="1" spc="5" dirty="0">
                <a:latin typeface="Arial"/>
                <a:cs typeface="Arial"/>
              </a:rPr>
              <a:t>l</a:t>
            </a:r>
            <a:r>
              <a:rPr sz="1800" b="1" dirty="0">
                <a:latin typeface="Arial"/>
                <a:cs typeface="Arial"/>
              </a:rPr>
              <a:t>lege Hosts</a:t>
            </a:r>
            <a:r>
              <a:rPr sz="1800" b="1" spc="-10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Un</a:t>
            </a:r>
            <a:r>
              <a:rPr sz="1800" b="1" spc="15" dirty="0">
                <a:latin typeface="Arial"/>
                <a:cs typeface="Arial"/>
              </a:rPr>
              <a:t>i</a:t>
            </a:r>
            <a:r>
              <a:rPr sz="1800" b="1" spc="-30" dirty="0">
                <a:latin typeface="Arial"/>
                <a:cs typeface="Arial"/>
              </a:rPr>
              <a:t>v</a:t>
            </a:r>
            <a:r>
              <a:rPr sz="1800" b="1" spc="5" dirty="0">
                <a:latin typeface="Arial"/>
                <a:cs typeface="Arial"/>
              </a:rPr>
              <a:t>e</a:t>
            </a:r>
            <a:r>
              <a:rPr sz="1800" b="1" dirty="0">
                <a:latin typeface="Arial"/>
                <a:cs typeface="Arial"/>
              </a:rPr>
              <a:t>r</a:t>
            </a:r>
            <a:r>
              <a:rPr sz="1800" b="1" spc="-10" dirty="0">
                <a:latin typeface="Arial"/>
                <a:cs typeface="Arial"/>
              </a:rPr>
              <a:t>s</a:t>
            </a:r>
            <a:r>
              <a:rPr sz="1800" b="1" dirty="0">
                <a:latin typeface="Arial"/>
                <a:cs typeface="Arial"/>
              </a:rPr>
              <a:t>i</a:t>
            </a:r>
            <a:r>
              <a:rPr sz="1800" b="1" spc="10" dirty="0">
                <a:latin typeface="Arial"/>
                <a:cs typeface="Arial"/>
              </a:rPr>
              <a:t>t</a:t>
            </a:r>
            <a:r>
              <a:rPr sz="1800" b="1" dirty="0">
                <a:latin typeface="Arial"/>
                <a:cs typeface="Arial"/>
              </a:rPr>
              <a:t>y</a:t>
            </a:r>
            <a:r>
              <a:rPr sz="1800" b="1" spc="-20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Di</a:t>
            </a:r>
            <a:r>
              <a:rPr sz="1800" b="1" spc="5" dirty="0">
                <a:latin typeface="Arial"/>
                <a:cs typeface="Arial"/>
              </a:rPr>
              <a:t>r</a:t>
            </a:r>
            <a:r>
              <a:rPr sz="1800" b="1" dirty="0">
                <a:latin typeface="Arial"/>
                <a:cs typeface="Arial"/>
              </a:rPr>
              <a:t>e</a:t>
            </a:r>
            <a:r>
              <a:rPr sz="1800" b="1" spc="-10" dirty="0">
                <a:latin typeface="Arial"/>
                <a:cs typeface="Arial"/>
              </a:rPr>
              <a:t>c</a:t>
            </a:r>
            <a:r>
              <a:rPr sz="1800" b="1" dirty="0">
                <a:latin typeface="Arial"/>
                <a:cs typeface="Arial"/>
              </a:rPr>
              <a:t>tor </a:t>
            </a:r>
            <a:r>
              <a:rPr sz="1800" b="1" spc="5" dirty="0">
                <a:latin typeface="Arial"/>
                <a:cs typeface="Arial"/>
              </a:rPr>
              <a:t>o</a:t>
            </a:r>
            <a:r>
              <a:rPr sz="1800" b="1" dirty="0">
                <a:latin typeface="Arial"/>
                <a:cs typeface="Arial"/>
              </a:rPr>
              <a:t>f R</a:t>
            </a:r>
            <a:r>
              <a:rPr sz="1800" b="1" spc="-10" dirty="0">
                <a:latin typeface="Arial"/>
                <a:cs typeface="Arial"/>
              </a:rPr>
              <a:t>e</a:t>
            </a:r>
            <a:r>
              <a:rPr sz="1800" b="1" spc="5" dirty="0">
                <a:latin typeface="Arial"/>
                <a:cs typeface="Arial"/>
              </a:rPr>
              <a:t>s</a:t>
            </a:r>
            <a:r>
              <a:rPr sz="1800" b="1" dirty="0">
                <a:latin typeface="Arial"/>
                <a:cs typeface="Arial"/>
              </a:rPr>
              <a:t>e</a:t>
            </a:r>
            <a:r>
              <a:rPr sz="1800" b="1" spc="-10" dirty="0">
                <a:latin typeface="Arial"/>
                <a:cs typeface="Arial"/>
              </a:rPr>
              <a:t>a</a:t>
            </a:r>
            <a:r>
              <a:rPr sz="1800" b="1" spc="5" dirty="0">
                <a:latin typeface="Arial"/>
                <a:cs typeface="Arial"/>
              </a:rPr>
              <a:t>r</a:t>
            </a:r>
            <a:r>
              <a:rPr sz="1800" b="1" dirty="0">
                <a:latin typeface="Arial"/>
                <a:cs typeface="Arial"/>
              </a:rPr>
              <a:t>ch Ch</a:t>
            </a:r>
            <a:r>
              <a:rPr sz="1800" b="1" spc="5" dirty="0">
                <a:latin typeface="Arial"/>
                <a:cs typeface="Arial"/>
              </a:rPr>
              <a:t>a</a:t>
            </a:r>
            <a:r>
              <a:rPr sz="1800" b="1" dirty="0">
                <a:latin typeface="Arial"/>
                <a:cs typeface="Arial"/>
              </a:rPr>
              <a:t>irs</a:t>
            </a:r>
            <a:endParaRPr sz="1800">
              <a:latin typeface="Arial"/>
              <a:cs typeface="Arial"/>
            </a:endParaRPr>
          </a:p>
          <a:p>
            <a:pPr marL="12700" marR="5715" algn="just">
              <a:lnSpc>
                <a:spcPts val="2100"/>
              </a:lnSpc>
              <a:spcBef>
                <a:spcPts val="145"/>
              </a:spcBef>
            </a:pPr>
            <a:r>
              <a:rPr sz="1200" b="1" dirty="0">
                <a:latin typeface="Arial"/>
                <a:cs typeface="Arial"/>
              </a:rPr>
              <a:t>The</a:t>
            </a:r>
            <a:r>
              <a:rPr sz="1200" b="1" spc="6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College</a:t>
            </a:r>
            <a:r>
              <a:rPr sz="1200" b="1" spc="6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De</a:t>
            </a:r>
            <a:r>
              <a:rPr sz="1200" b="1" spc="5" dirty="0">
                <a:latin typeface="Arial"/>
                <a:cs typeface="Arial"/>
              </a:rPr>
              <a:t>a</a:t>
            </a:r>
            <a:r>
              <a:rPr sz="1200" b="1" dirty="0">
                <a:latin typeface="Arial"/>
                <a:cs typeface="Arial"/>
              </a:rPr>
              <a:t>ns</a:t>
            </a:r>
            <a:r>
              <a:rPr sz="1200" b="1" spc="-10" dirty="0">
                <a:latin typeface="Arial"/>
                <a:cs typeface="Arial"/>
              </a:rPr>
              <a:t>hi</a:t>
            </a:r>
            <a:r>
              <a:rPr sz="1200" b="1" dirty="0">
                <a:latin typeface="Arial"/>
                <a:cs typeface="Arial"/>
              </a:rPr>
              <a:t>p</a:t>
            </a:r>
            <a:r>
              <a:rPr sz="1200" b="1" spc="6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of</a:t>
            </a:r>
            <a:r>
              <a:rPr sz="1200" b="1" spc="5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Gr</a:t>
            </a:r>
            <a:r>
              <a:rPr sz="1200" b="1" spc="5" dirty="0">
                <a:latin typeface="Arial"/>
                <a:cs typeface="Arial"/>
              </a:rPr>
              <a:t>a</a:t>
            </a:r>
            <a:r>
              <a:rPr sz="1200" b="1" dirty="0">
                <a:latin typeface="Arial"/>
                <a:cs typeface="Arial"/>
              </a:rPr>
              <a:t>duate</a:t>
            </a:r>
            <a:r>
              <a:rPr sz="1200" b="1" spc="6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St</a:t>
            </a:r>
            <a:r>
              <a:rPr sz="1200" b="1" spc="-5" dirty="0">
                <a:latin typeface="Arial"/>
                <a:cs typeface="Arial"/>
              </a:rPr>
              <a:t>u</a:t>
            </a:r>
            <a:r>
              <a:rPr sz="1200" b="1" dirty="0">
                <a:latin typeface="Arial"/>
                <a:cs typeface="Arial"/>
              </a:rPr>
              <a:t>dies</a:t>
            </a:r>
            <a:r>
              <a:rPr sz="1200" b="1" spc="6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and</a:t>
            </a:r>
            <a:r>
              <a:rPr sz="1200" b="1" spc="5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Sci</a:t>
            </a:r>
            <a:r>
              <a:rPr sz="1200" b="1" spc="5" dirty="0">
                <a:latin typeface="Arial"/>
                <a:cs typeface="Arial"/>
              </a:rPr>
              <a:t>e</a:t>
            </a:r>
            <a:r>
              <a:rPr sz="1200" b="1" dirty="0">
                <a:latin typeface="Arial"/>
                <a:cs typeface="Arial"/>
              </a:rPr>
              <a:t>n</a:t>
            </a:r>
            <a:r>
              <a:rPr sz="1200" b="1" spc="-5" dirty="0">
                <a:latin typeface="Arial"/>
                <a:cs typeface="Arial"/>
              </a:rPr>
              <a:t>t</a:t>
            </a:r>
            <a:r>
              <a:rPr sz="1200" b="1" dirty="0">
                <a:latin typeface="Arial"/>
                <a:cs typeface="Arial"/>
              </a:rPr>
              <a:t>if</a:t>
            </a:r>
            <a:r>
              <a:rPr sz="1200" b="1" spc="-15" dirty="0">
                <a:latin typeface="Arial"/>
                <a:cs typeface="Arial"/>
              </a:rPr>
              <a:t>i</a:t>
            </a:r>
            <a:r>
              <a:rPr sz="1200" b="1" dirty="0">
                <a:latin typeface="Arial"/>
                <a:cs typeface="Arial"/>
              </a:rPr>
              <a:t>c</a:t>
            </a:r>
            <a:r>
              <a:rPr sz="1200" b="1" spc="6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Re</a:t>
            </a:r>
            <a:r>
              <a:rPr sz="1200" b="1" spc="5" dirty="0">
                <a:latin typeface="Arial"/>
                <a:cs typeface="Arial"/>
              </a:rPr>
              <a:t>s</a:t>
            </a:r>
            <a:r>
              <a:rPr sz="1200" b="1" spc="-10" dirty="0">
                <a:latin typeface="Arial"/>
                <a:cs typeface="Arial"/>
              </a:rPr>
              <a:t>e</a:t>
            </a:r>
            <a:r>
              <a:rPr sz="1200" b="1" dirty="0">
                <a:latin typeface="Arial"/>
                <a:cs typeface="Arial"/>
              </a:rPr>
              <a:t>arch</a:t>
            </a:r>
            <a:r>
              <a:rPr sz="1200" b="1" spc="6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held a</a:t>
            </a:r>
            <a:r>
              <a:rPr sz="1200" b="1" spc="5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semi</a:t>
            </a:r>
            <a:r>
              <a:rPr sz="1200" b="1" spc="-15" dirty="0">
                <a:latin typeface="Arial"/>
                <a:cs typeface="Arial"/>
              </a:rPr>
              <a:t>n</a:t>
            </a:r>
            <a:r>
              <a:rPr sz="1200" b="1" dirty="0">
                <a:latin typeface="Arial"/>
                <a:cs typeface="Arial"/>
              </a:rPr>
              <a:t>ar</a:t>
            </a:r>
            <a:r>
              <a:rPr sz="1200" b="1" spc="5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on</a:t>
            </a:r>
            <a:r>
              <a:rPr sz="1200" b="1" spc="4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Sund</a:t>
            </a:r>
            <a:r>
              <a:rPr sz="1200" b="1" spc="10" dirty="0">
                <a:latin typeface="Arial"/>
                <a:cs typeface="Arial"/>
              </a:rPr>
              <a:t>a</a:t>
            </a:r>
            <a:r>
              <a:rPr sz="1200" b="1" dirty="0">
                <a:latin typeface="Arial"/>
                <a:cs typeface="Arial"/>
              </a:rPr>
              <a:t>y</a:t>
            </a:r>
            <a:r>
              <a:rPr sz="1200" b="1" spc="3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03/</a:t>
            </a:r>
            <a:r>
              <a:rPr sz="1200" b="1" spc="-5" dirty="0">
                <a:latin typeface="Arial"/>
                <a:cs typeface="Arial"/>
              </a:rPr>
              <a:t>0</a:t>
            </a:r>
            <a:r>
              <a:rPr sz="1200" b="1" dirty="0">
                <a:latin typeface="Arial"/>
                <a:cs typeface="Arial"/>
              </a:rPr>
              <a:t>5/</a:t>
            </a:r>
            <a:r>
              <a:rPr sz="1200" b="1" spc="-5" dirty="0">
                <a:latin typeface="Arial"/>
                <a:cs typeface="Arial"/>
              </a:rPr>
              <a:t>1</a:t>
            </a:r>
            <a:r>
              <a:rPr sz="1200" b="1" dirty="0">
                <a:latin typeface="Arial"/>
                <a:cs typeface="Arial"/>
              </a:rPr>
              <a:t>436</a:t>
            </a:r>
            <a:r>
              <a:rPr sz="1200" b="1" spc="5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en</a:t>
            </a:r>
            <a:r>
              <a:rPr sz="1200" b="1" spc="-5" dirty="0">
                <a:latin typeface="Arial"/>
                <a:cs typeface="Arial"/>
              </a:rPr>
              <a:t>t</a:t>
            </a:r>
            <a:r>
              <a:rPr sz="1200" b="1" dirty="0">
                <a:latin typeface="Arial"/>
                <a:cs typeface="Arial"/>
              </a:rPr>
              <a:t>it</a:t>
            </a:r>
            <a:r>
              <a:rPr sz="1200" b="1" spc="-15" dirty="0">
                <a:latin typeface="Arial"/>
                <a:cs typeface="Arial"/>
              </a:rPr>
              <a:t>l</a:t>
            </a:r>
            <a:r>
              <a:rPr sz="1200" b="1" dirty="0">
                <a:latin typeface="Arial"/>
                <a:cs typeface="Arial"/>
              </a:rPr>
              <a:t>ed</a:t>
            </a:r>
            <a:r>
              <a:rPr sz="1200" b="1" spc="4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“</a:t>
            </a:r>
            <a:r>
              <a:rPr sz="1200" b="1" spc="4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The</a:t>
            </a:r>
            <a:r>
              <a:rPr sz="1200" b="1" spc="5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Role</a:t>
            </a:r>
            <a:r>
              <a:rPr sz="1200" b="1" spc="5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of</a:t>
            </a:r>
            <a:r>
              <a:rPr sz="1200" b="1" spc="4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Fa</a:t>
            </a:r>
            <a:r>
              <a:rPr sz="1200" b="1" spc="5" dirty="0">
                <a:latin typeface="Arial"/>
                <a:cs typeface="Arial"/>
              </a:rPr>
              <a:t>c</a:t>
            </a:r>
            <a:r>
              <a:rPr sz="1200" b="1" dirty="0">
                <a:latin typeface="Arial"/>
                <a:cs typeface="Arial"/>
              </a:rPr>
              <a:t>ul</a:t>
            </a:r>
            <a:r>
              <a:rPr sz="1200" b="1" spc="5" dirty="0">
                <a:latin typeface="Arial"/>
                <a:cs typeface="Arial"/>
              </a:rPr>
              <a:t>t</a:t>
            </a:r>
            <a:r>
              <a:rPr sz="1200" b="1" dirty="0">
                <a:latin typeface="Arial"/>
                <a:cs typeface="Arial"/>
              </a:rPr>
              <a:t>y</a:t>
            </a:r>
            <a:r>
              <a:rPr sz="1200" b="1" spc="40" dirty="0">
                <a:latin typeface="Arial"/>
                <a:cs typeface="Arial"/>
              </a:rPr>
              <a:t> </a:t>
            </a:r>
            <a:r>
              <a:rPr sz="1200" b="1" spc="-5" dirty="0">
                <a:latin typeface="Arial"/>
                <a:cs typeface="Arial"/>
              </a:rPr>
              <a:t>M</a:t>
            </a:r>
            <a:r>
              <a:rPr sz="1200" b="1" dirty="0">
                <a:latin typeface="Arial"/>
                <a:cs typeface="Arial"/>
              </a:rPr>
              <a:t>embers in</a:t>
            </a:r>
            <a:r>
              <a:rPr sz="1200" b="1" spc="9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Supp</a:t>
            </a:r>
            <a:r>
              <a:rPr sz="1200" b="1" spc="-5" dirty="0">
                <a:latin typeface="Arial"/>
                <a:cs typeface="Arial"/>
              </a:rPr>
              <a:t>o</a:t>
            </a:r>
            <a:r>
              <a:rPr sz="1200" b="1" dirty="0">
                <a:latin typeface="Arial"/>
                <a:cs typeface="Arial"/>
              </a:rPr>
              <a:t>rting</a:t>
            </a:r>
            <a:r>
              <a:rPr sz="1200" b="1" spc="9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t</a:t>
            </a:r>
            <a:r>
              <a:rPr sz="1200" b="1" spc="-5" dirty="0">
                <a:latin typeface="Arial"/>
                <a:cs typeface="Arial"/>
              </a:rPr>
              <a:t>h</a:t>
            </a:r>
            <a:r>
              <a:rPr sz="1200" b="1" dirty="0">
                <a:latin typeface="Arial"/>
                <a:cs typeface="Arial"/>
              </a:rPr>
              <a:t>e</a:t>
            </a:r>
            <a:r>
              <a:rPr sz="1200" b="1" spc="10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R</a:t>
            </a:r>
            <a:r>
              <a:rPr sz="1200" b="1" spc="-10" dirty="0">
                <a:latin typeface="Arial"/>
                <a:cs typeface="Arial"/>
              </a:rPr>
              <a:t>e</a:t>
            </a:r>
            <a:r>
              <a:rPr sz="1200" b="1" dirty="0">
                <a:latin typeface="Arial"/>
                <a:cs typeface="Arial"/>
              </a:rPr>
              <a:t>sea</a:t>
            </a:r>
            <a:r>
              <a:rPr sz="1200" b="1" spc="-15" dirty="0">
                <a:latin typeface="Arial"/>
                <a:cs typeface="Arial"/>
              </a:rPr>
              <a:t>r</a:t>
            </a:r>
            <a:r>
              <a:rPr sz="1200" b="1" dirty="0">
                <a:latin typeface="Arial"/>
                <a:cs typeface="Arial"/>
              </a:rPr>
              <a:t>ch</a:t>
            </a:r>
            <a:r>
              <a:rPr sz="1200" b="1" spc="9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Chai</a:t>
            </a:r>
            <a:r>
              <a:rPr sz="1200" b="1" spc="-15" dirty="0">
                <a:latin typeface="Arial"/>
                <a:cs typeface="Arial"/>
              </a:rPr>
              <a:t>r</a:t>
            </a:r>
            <a:r>
              <a:rPr sz="1200" b="1" dirty="0">
                <a:latin typeface="Arial"/>
                <a:cs typeface="Arial"/>
              </a:rPr>
              <a:t>s</a:t>
            </a:r>
            <a:r>
              <a:rPr sz="1200" b="1" spc="10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Prog</a:t>
            </a:r>
            <a:r>
              <a:rPr sz="1200" b="1" spc="-15" dirty="0">
                <a:latin typeface="Arial"/>
                <a:cs typeface="Arial"/>
              </a:rPr>
              <a:t>r</a:t>
            </a:r>
            <a:r>
              <a:rPr sz="1200" b="1" dirty="0">
                <a:latin typeface="Arial"/>
                <a:cs typeface="Arial"/>
              </a:rPr>
              <a:t>am</a:t>
            </a:r>
            <a:r>
              <a:rPr sz="1200" b="1" spc="9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at</a:t>
            </a:r>
            <a:r>
              <a:rPr sz="1200" b="1" spc="90" dirty="0">
                <a:latin typeface="Arial"/>
                <a:cs typeface="Arial"/>
              </a:rPr>
              <a:t> </a:t>
            </a:r>
            <a:r>
              <a:rPr sz="1200" b="1" spc="-5" dirty="0">
                <a:latin typeface="Arial"/>
                <a:cs typeface="Arial"/>
              </a:rPr>
              <a:t>M</a:t>
            </a:r>
            <a:r>
              <a:rPr sz="1200" b="1" dirty="0">
                <a:latin typeface="Arial"/>
                <a:cs typeface="Arial"/>
              </a:rPr>
              <a:t>a</a:t>
            </a:r>
            <a:r>
              <a:rPr sz="1200" b="1" spc="-10" dirty="0">
                <a:latin typeface="Arial"/>
                <a:cs typeface="Arial"/>
              </a:rPr>
              <a:t>j</a:t>
            </a:r>
            <a:r>
              <a:rPr sz="1200" b="1" dirty="0">
                <a:latin typeface="Arial"/>
                <a:cs typeface="Arial"/>
              </a:rPr>
              <a:t>maah</a:t>
            </a:r>
            <a:r>
              <a:rPr sz="1200" b="1" spc="8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Uni</a:t>
            </a:r>
            <a:r>
              <a:rPr sz="1200" b="1" spc="-10" dirty="0">
                <a:latin typeface="Arial"/>
                <a:cs typeface="Arial"/>
              </a:rPr>
              <a:t>v</a:t>
            </a:r>
            <a:r>
              <a:rPr sz="1200" b="1" dirty="0">
                <a:latin typeface="Arial"/>
                <a:cs typeface="Arial"/>
              </a:rPr>
              <a:t>ersi</a:t>
            </a:r>
            <a:r>
              <a:rPr sz="1200" b="1" spc="5" dirty="0">
                <a:latin typeface="Arial"/>
                <a:cs typeface="Arial"/>
              </a:rPr>
              <a:t>t</a:t>
            </a:r>
            <a:r>
              <a:rPr sz="1200" b="1" spc="-35" dirty="0">
                <a:latin typeface="Arial"/>
                <a:cs typeface="Arial"/>
              </a:rPr>
              <a:t>y</a:t>
            </a:r>
            <a:r>
              <a:rPr sz="1200" b="1" dirty="0">
                <a:latin typeface="Arial"/>
                <a:cs typeface="Arial"/>
              </a:rPr>
              <a:t>’.</a:t>
            </a:r>
            <a:r>
              <a:rPr sz="1200" b="1" spc="10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Dr. Othman </a:t>
            </a:r>
            <a:r>
              <a:rPr sz="1200" b="1" spc="-110" dirty="0">
                <a:latin typeface="Arial"/>
                <a:cs typeface="Arial"/>
              </a:rPr>
              <a:t> </a:t>
            </a:r>
            <a:r>
              <a:rPr sz="1200" b="1" spc="-30" dirty="0">
                <a:latin typeface="Arial"/>
                <a:cs typeface="Arial"/>
              </a:rPr>
              <a:t>A</a:t>
            </a:r>
            <a:r>
              <a:rPr sz="1200" b="1" dirty="0">
                <a:latin typeface="Arial"/>
                <a:cs typeface="Arial"/>
              </a:rPr>
              <a:t>bdullah </a:t>
            </a:r>
            <a:r>
              <a:rPr sz="1200" b="1" spc="-12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Sal</a:t>
            </a:r>
            <a:r>
              <a:rPr sz="1200" b="1" spc="5" dirty="0">
                <a:latin typeface="Arial"/>
                <a:cs typeface="Arial"/>
              </a:rPr>
              <a:t>e</a:t>
            </a:r>
            <a:r>
              <a:rPr sz="1200" b="1" dirty="0">
                <a:latin typeface="Arial"/>
                <a:cs typeface="Arial"/>
              </a:rPr>
              <a:t>h, </a:t>
            </a:r>
            <a:r>
              <a:rPr sz="1200" b="1" spc="-12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Vi</a:t>
            </a:r>
            <a:r>
              <a:rPr sz="1200" b="1" spc="-5" dirty="0">
                <a:latin typeface="Arial"/>
                <a:cs typeface="Arial"/>
              </a:rPr>
              <a:t>c</a:t>
            </a:r>
            <a:r>
              <a:rPr sz="1200" b="1" dirty="0">
                <a:latin typeface="Arial"/>
                <a:cs typeface="Arial"/>
              </a:rPr>
              <a:t>e </a:t>
            </a:r>
            <a:r>
              <a:rPr sz="1200" b="1" spc="-114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de</a:t>
            </a:r>
            <a:r>
              <a:rPr sz="1200" b="1" spc="5" dirty="0">
                <a:latin typeface="Arial"/>
                <a:cs typeface="Arial"/>
              </a:rPr>
              <a:t>a</a:t>
            </a:r>
            <a:r>
              <a:rPr sz="1200" b="1" dirty="0">
                <a:latin typeface="Arial"/>
                <a:cs typeface="Arial"/>
              </a:rPr>
              <a:t>n </a:t>
            </a:r>
            <a:r>
              <a:rPr sz="1200" b="1" spc="-12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of </a:t>
            </a:r>
            <a:r>
              <a:rPr sz="1200" b="1" spc="-12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graduate </a:t>
            </a:r>
            <a:r>
              <a:rPr sz="1200" b="1" spc="-114" dirty="0">
                <a:latin typeface="Arial"/>
                <a:cs typeface="Arial"/>
              </a:rPr>
              <a:t> </a:t>
            </a:r>
            <a:r>
              <a:rPr sz="1200" b="1" spc="25" dirty="0">
                <a:latin typeface="Arial"/>
                <a:cs typeface="Arial"/>
              </a:rPr>
              <a:t>S</a:t>
            </a:r>
            <a:r>
              <a:rPr sz="1200" b="1" dirty="0">
                <a:latin typeface="Arial"/>
                <a:cs typeface="Arial"/>
              </a:rPr>
              <a:t>t</a:t>
            </a:r>
            <a:r>
              <a:rPr sz="1200" b="1" spc="-5" dirty="0">
                <a:latin typeface="Arial"/>
                <a:cs typeface="Arial"/>
              </a:rPr>
              <a:t>u</a:t>
            </a:r>
            <a:r>
              <a:rPr sz="1200" b="1" dirty="0">
                <a:latin typeface="Arial"/>
                <a:cs typeface="Arial"/>
              </a:rPr>
              <a:t>dies </a:t>
            </a:r>
            <a:r>
              <a:rPr sz="1200" b="1" spc="-114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and </a:t>
            </a:r>
            <a:r>
              <a:rPr sz="1200" b="1" spc="-13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Re</a:t>
            </a:r>
            <a:r>
              <a:rPr sz="1200" b="1" spc="5" dirty="0">
                <a:latin typeface="Arial"/>
                <a:cs typeface="Arial"/>
              </a:rPr>
              <a:t>s</a:t>
            </a:r>
            <a:r>
              <a:rPr sz="1200" b="1" dirty="0">
                <a:latin typeface="Arial"/>
                <a:cs typeface="Arial"/>
              </a:rPr>
              <a:t>ea</a:t>
            </a:r>
            <a:r>
              <a:rPr sz="1200" b="1" spc="-15" dirty="0">
                <a:latin typeface="Arial"/>
                <a:cs typeface="Arial"/>
              </a:rPr>
              <a:t>r</a:t>
            </a:r>
            <a:r>
              <a:rPr sz="1200" b="1" dirty="0">
                <a:latin typeface="Arial"/>
                <a:cs typeface="Arial"/>
              </a:rPr>
              <a:t>ch De</a:t>
            </a:r>
            <a:r>
              <a:rPr sz="1200" b="1" spc="5" dirty="0">
                <a:latin typeface="Arial"/>
                <a:cs typeface="Arial"/>
              </a:rPr>
              <a:t>a</a:t>
            </a:r>
            <a:r>
              <a:rPr sz="1200" b="1" dirty="0">
                <a:latin typeface="Arial"/>
                <a:cs typeface="Arial"/>
              </a:rPr>
              <a:t>nship,</a:t>
            </a:r>
            <a:r>
              <a:rPr sz="1200" b="1" spc="5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opened</a:t>
            </a:r>
            <a:r>
              <a:rPr sz="1200" b="1" spc="6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t</a:t>
            </a:r>
            <a:r>
              <a:rPr sz="1200" b="1" spc="-20" dirty="0">
                <a:latin typeface="Arial"/>
                <a:cs typeface="Arial"/>
              </a:rPr>
              <a:t>h</a:t>
            </a:r>
            <a:r>
              <a:rPr sz="1200" b="1" dirty="0">
                <a:latin typeface="Arial"/>
                <a:cs typeface="Arial"/>
              </a:rPr>
              <a:t>e</a:t>
            </a:r>
            <a:r>
              <a:rPr sz="1200" b="1" spc="60" dirty="0">
                <a:latin typeface="Arial"/>
                <a:cs typeface="Arial"/>
              </a:rPr>
              <a:t> </a:t>
            </a:r>
            <a:r>
              <a:rPr sz="1200" b="1" spc="-10" dirty="0">
                <a:latin typeface="Arial"/>
                <a:cs typeface="Arial"/>
              </a:rPr>
              <a:t>s</a:t>
            </a:r>
            <a:r>
              <a:rPr sz="1200" b="1" dirty="0">
                <a:latin typeface="Arial"/>
                <a:cs typeface="Arial"/>
              </a:rPr>
              <a:t>es</a:t>
            </a:r>
            <a:r>
              <a:rPr sz="1200" b="1" spc="-10" dirty="0">
                <a:latin typeface="Arial"/>
                <a:cs typeface="Arial"/>
              </a:rPr>
              <a:t>s</a:t>
            </a:r>
            <a:r>
              <a:rPr sz="1200" b="1" dirty="0">
                <a:latin typeface="Arial"/>
                <a:cs typeface="Arial"/>
              </a:rPr>
              <a:t>ion</a:t>
            </a:r>
            <a:r>
              <a:rPr sz="1200" b="1" spc="6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and</a:t>
            </a:r>
            <a:r>
              <a:rPr sz="1200" b="1" spc="30" dirty="0">
                <a:latin typeface="Arial"/>
                <a:cs typeface="Arial"/>
              </a:rPr>
              <a:t> </a:t>
            </a:r>
            <a:r>
              <a:rPr sz="1200" b="1" spc="10" dirty="0">
                <a:latin typeface="Arial"/>
                <a:cs typeface="Arial"/>
              </a:rPr>
              <a:t>w</a:t>
            </a:r>
            <a:r>
              <a:rPr sz="1200" b="1" dirty="0">
                <a:latin typeface="Arial"/>
                <a:cs typeface="Arial"/>
              </a:rPr>
              <a:t>e</a:t>
            </a:r>
            <a:r>
              <a:rPr sz="1200" b="1" spc="-10" dirty="0">
                <a:latin typeface="Arial"/>
                <a:cs typeface="Arial"/>
              </a:rPr>
              <a:t>l</a:t>
            </a:r>
            <a:r>
              <a:rPr sz="1200" b="1" dirty="0">
                <a:latin typeface="Arial"/>
                <a:cs typeface="Arial"/>
              </a:rPr>
              <a:t>comed</a:t>
            </a:r>
            <a:r>
              <a:rPr sz="1200" b="1" spc="6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t</a:t>
            </a:r>
            <a:r>
              <a:rPr sz="1200" b="1" spc="-5" dirty="0">
                <a:latin typeface="Arial"/>
                <a:cs typeface="Arial"/>
              </a:rPr>
              <a:t>h</a:t>
            </a:r>
            <a:r>
              <a:rPr sz="1200" b="1" dirty="0">
                <a:latin typeface="Arial"/>
                <a:cs typeface="Arial"/>
              </a:rPr>
              <a:t>e</a:t>
            </a:r>
            <a:r>
              <a:rPr sz="1200" b="1" spc="5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audien</a:t>
            </a:r>
            <a:r>
              <a:rPr sz="1200" b="1" spc="-10" dirty="0">
                <a:latin typeface="Arial"/>
                <a:cs typeface="Arial"/>
              </a:rPr>
              <a:t>c</a:t>
            </a:r>
            <a:r>
              <a:rPr sz="1200" b="1" dirty="0">
                <a:latin typeface="Arial"/>
                <a:cs typeface="Arial"/>
              </a:rPr>
              <a:t>e.</a:t>
            </a:r>
            <a:r>
              <a:rPr sz="1200" b="1" spc="60" dirty="0">
                <a:latin typeface="Arial"/>
                <a:cs typeface="Arial"/>
              </a:rPr>
              <a:t> </a:t>
            </a:r>
            <a:r>
              <a:rPr sz="1200" b="1" spc="-15" dirty="0">
                <a:latin typeface="Arial"/>
                <a:cs typeface="Arial"/>
              </a:rPr>
              <a:t>H</a:t>
            </a:r>
            <a:r>
              <a:rPr sz="1200" b="1" dirty="0">
                <a:latin typeface="Arial"/>
                <a:cs typeface="Arial"/>
              </a:rPr>
              <a:t>e</a:t>
            </a:r>
            <a:r>
              <a:rPr sz="1200" b="1" spc="6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str</a:t>
            </a:r>
            <a:r>
              <a:rPr sz="1200" b="1" spc="-10" dirty="0">
                <a:latin typeface="Arial"/>
                <a:cs typeface="Arial"/>
              </a:rPr>
              <a:t>e</a:t>
            </a:r>
            <a:r>
              <a:rPr sz="1200" b="1" dirty="0">
                <a:latin typeface="Arial"/>
                <a:cs typeface="Arial"/>
              </a:rPr>
              <a:t>ss</a:t>
            </a:r>
            <a:r>
              <a:rPr sz="1200" b="1" spc="-10" dirty="0">
                <a:latin typeface="Arial"/>
                <a:cs typeface="Arial"/>
              </a:rPr>
              <a:t>e</a:t>
            </a:r>
            <a:r>
              <a:rPr sz="1200" b="1" dirty="0">
                <a:latin typeface="Arial"/>
                <a:cs typeface="Arial"/>
              </a:rPr>
              <a:t>d t</a:t>
            </a:r>
            <a:r>
              <a:rPr sz="1200" b="1" spc="-5" dirty="0">
                <a:latin typeface="Arial"/>
                <a:cs typeface="Arial"/>
              </a:rPr>
              <a:t>h</a:t>
            </a:r>
            <a:r>
              <a:rPr sz="1200" b="1" dirty="0">
                <a:latin typeface="Arial"/>
                <a:cs typeface="Arial"/>
              </a:rPr>
              <a:t>e impor</a:t>
            </a:r>
            <a:r>
              <a:rPr sz="1200" b="1" spc="-5" dirty="0">
                <a:latin typeface="Arial"/>
                <a:cs typeface="Arial"/>
              </a:rPr>
              <a:t>t</a:t>
            </a:r>
            <a:r>
              <a:rPr sz="1200" b="1" dirty="0">
                <a:latin typeface="Arial"/>
                <a:cs typeface="Arial"/>
              </a:rPr>
              <a:t>ance</a:t>
            </a:r>
            <a:r>
              <a:rPr sz="1200" b="1" spc="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of t</a:t>
            </a:r>
            <a:r>
              <a:rPr sz="1200" b="1" spc="-5" dirty="0">
                <a:latin typeface="Arial"/>
                <a:cs typeface="Arial"/>
              </a:rPr>
              <a:t>h</a:t>
            </a:r>
            <a:r>
              <a:rPr sz="1200" b="1" dirty="0">
                <a:latin typeface="Arial"/>
                <a:cs typeface="Arial"/>
              </a:rPr>
              <a:t>ese </a:t>
            </a:r>
            <a:r>
              <a:rPr sz="1200" b="1" spc="5" dirty="0">
                <a:latin typeface="Arial"/>
                <a:cs typeface="Arial"/>
              </a:rPr>
              <a:t>s</a:t>
            </a:r>
            <a:r>
              <a:rPr sz="1200" b="1" dirty="0">
                <a:latin typeface="Arial"/>
                <a:cs typeface="Arial"/>
              </a:rPr>
              <a:t>e</a:t>
            </a:r>
            <a:r>
              <a:rPr sz="1200" b="1" spc="-15" dirty="0">
                <a:latin typeface="Arial"/>
                <a:cs typeface="Arial"/>
              </a:rPr>
              <a:t>m</a:t>
            </a:r>
            <a:r>
              <a:rPr sz="1200" b="1" dirty="0">
                <a:latin typeface="Arial"/>
                <a:cs typeface="Arial"/>
              </a:rPr>
              <a:t>inars in sup</a:t>
            </a:r>
            <a:r>
              <a:rPr sz="1200" b="1" spc="-20" dirty="0">
                <a:latin typeface="Arial"/>
                <a:cs typeface="Arial"/>
              </a:rPr>
              <a:t>p</a:t>
            </a:r>
            <a:r>
              <a:rPr sz="1200" b="1" dirty="0">
                <a:latin typeface="Arial"/>
                <a:cs typeface="Arial"/>
              </a:rPr>
              <a:t>orting</a:t>
            </a:r>
            <a:r>
              <a:rPr sz="1200" b="1" spc="-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the ef</a:t>
            </a:r>
            <a:r>
              <a:rPr sz="1200" b="1" spc="-10" dirty="0">
                <a:latin typeface="Arial"/>
                <a:cs typeface="Arial"/>
              </a:rPr>
              <a:t>f</a:t>
            </a:r>
            <a:r>
              <a:rPr sz="1200" b="1" dirty="0">
                <a:latin typeface="Arial"/>
                <a:cs typeface="Arial"/>
              </a:rPr>
              <a:t>ort</a:t>
            </a:r>
            <a:r>
              <a:rPr sz="1200" b="1" spc="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of</a:t>
            </a:r>
            <a:r>
              <a:rPr sz="1200" b="1" spc="-5" dirty="0">
                <a:latin typeface="Arial"/>
                <a:cs typeface="Arial"/>
              </a:rPr>
              <a:t> </a:t>
            </a:r>
            <a:r>
              <a:rPr sz="1200" b="1" spc="5" dirty="0">
                <a:latin typeface="Arial"/>
                <a:cs typeface="Arial"/>
              </a:rPr>
              <a:t>co</a:t>
            </a:r>
            <a:r>
              <a:rPr sz="1200" b="1" dirty="0">
                <a:latin typeface="Arial"/>
                <a:cs typeface="Arial"/>
              </a:rPr>
              <a:t>llege staff in </a:t>
            </a:r>
            <a:r>
              <a:rPr sz="1200" b="1" spc="13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ra</a:t>
            </a:r>
            <a:r>
              <a:rPr sz="1200" b="1" spc="-10" dirty="0">
                <a:latin typeface="Arial"/>
                <a:cs typeface="Arial"/>
              </a:rPr>
              <a:t>i</a:t>
            </a:r>
            <a:r>
              <a:rPr sz="1200" b="1" dirty="0">
                <a:latin typeface="Arial"/>
                <a:cs typeface="Arial"/>
              </a:rPr>
              <a:t>sing </a:t>
            </a:r>
            <a:r>
              <a:rPr sz="1200" b="1" spc="13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t</a:t>
            </a:r>
            <a:r>
              <a:rPr sz="1200" b="1" spc="-5" dirty="0">
                <a:latin typeface="Arial"/>
                <a:cs typeface="Arial"/>
              </a:rPr>
              <a:t>h</a:t>
            </a:r>
            <a:r>
              <a:rPr sz="1200" b="1" dirty="0">
                <a:latin typeface="Arial"/>
                <a:cs typeface="Arial"/>
              </a:rPr>
              <a:t>e </a:t>
            </a:r>
            <a:r>
              <a:rPr sz="1200" b="1" spc="12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sta</a:t>
            </a:r>
            <a:r>
              <a:rPr sz="1200" b="1" spc="-15" dirty="0">
                <a:latin typeface="Arial"/>
                <a:cs typeface="Arial"/>
              </a:rPr>
              <a:t>n</a:t>
            </a:r>
            <a:r>
              <a:rPr sz="1200" b="1" dirty="0">
                <a:latin typeface="Arial"/>
                <a:cs typeface="Arial"/>
              </a:rPr>
              <a:t>dards </a:t>
            </a:r>
            <a:r>
              <a:rPr sz="1200" b="1" spc="13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of </a:t>
            </a:r>
            <a:r>
              <a:rPr sz="1200" b="1" spc="13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t</a:t>
            </a:r>
            <a:r>
              <a:rPr sz="1200" b="1" spc="-5" dirty="0">
                <a:latin typeface="Arial"/>
                <a:cs typeface="Arial"/>
              </a:rPr>
              <a:t>h</a:t>
            </a:r>
            <a:r>
              <a:rPr sz="1200" b="1" dirty="0">
                <a:latin typeface="Arial"/>
                <a:cs typeface="Arial"/>
              </a:rPr>
              <a:t>e </a:t>
            </a:r>
            <a:r>
              <a:rPr sz="1200" b="1" spc="12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uni</a:t>
            </a:r>
            <a:r>
              <a:rPr sz="1200" b="1" spc="-20" dirty="0">
                <a:latin typeface="Arial"/>
                <a:cs typeface="Arial"/>
              </a:rPr>
              <a:t>v</a:t>
            </a:r>
            <a:r>
              <a:rPr sz="1200" b="1" dirty="0">
                <a:latin typeface="Arial"/>
                <a:cs typeface="Arial"/>
              </a:rPr>
              <a:t>e</a:t>
            </a:r>
            <a:r>
              <a:rPr sz="1200" b="1" spc="10" dirty="0">
                <a:latin typeface="Arial"/>
                <a:cs typeface="Arial"/>
              </a:rPr>
              <a:t>r</a:t>
            </a:r>
            <a:r>
              <a:rPr sz="1200" b="1" dirty="0">
                <a:latin typeface="Arial"/>
                <a:cs typeface="Arial"/>
              </a:rPr>
              <a:t>si</a:t>
            </a:r>
            <a:r>
              <a:rPr sz="1200" b="1" spc="5" dirty="0">
                <a:latin typeface="Arial"/>
                <a:cs typeface="Arial"/>
              </a:rPr>
              <a:t>t</a:t>
            </a:r>
            <a:r>
              <a:rPr sz="1200" b="1" dirty="0">
                <a:latin typeface="Arial"/>
                <a:cs typeface="Arial"/>
              </a:rPr>
              <a:t>y </a:t>
            </a:r>
            <a:r>
              <a:rPr sz="1200" b="1" spc="10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research </a:t>
            </a:r>
            <a:r>
              <a:rPr sz="1200" b="1" spc="12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cen</a:t>
            </a:r>
            <a:r>
              <a:rPr sz="1200" b="1" spc="-5" dirty="0">
                <a:latin typeface="Arial"/>
                <a:cs typeface="Arial"/>
              </a:rPr>
              <a:t>t</a:t>
            </a:r>
            <a:r>
              <a:rPr sz="1200" b="1" dirty="0">
                <a:latin typeface="Arial"/>
                <a:cs typeface="Arial"/>
              </a:rPr>
              <a:t>e</a:t>
            </a:r>
            <a:r>
              <a:rPr sz="1200" b="1" spc="-15" dirty="0">
                <a:latin typeface="Arial"/>
                <a:cs typeface="Arial"/>
              </a:rPr>
              <a:t>r</a:t>
            </a:r>
            <a:r>
              <a:rPr sz="1200" b="1" dirty="0">
                <a:latin typeface="Arial"/>
                <a:cs typeface="Arial"/>
              </a:rPr>
              <a:t>s. </a:t>
            </a:r>
            <a:r>
              <a:rPr sz="1200" b="1" spc="13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In </a:t>
            </a:r>
            <a:r>
              <a:rPr sz="1200" b="1" spc="12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h</a:t>
            </a:r>
            <a:r>
              <a:rPr sz="1200" b="1" spc="-15" dirty="0">
                <a:latin typeface="Arial"/>
                <a:cs typeface="Arial"/>
              </a:rPr>
              <a:t>i</a:t>
            </a:r>
            <a:r>
              <a:rPr sz="1200" b="1" dirty="0">
                <a:latin typeface="Arial"/>
                <a:cs typeface="Arial"/>
              </a:rPr>
              <a:t>s spe</a:t>
            </a:r>
            <a:r>
              <a:rPr sz="1200" b="1" spc="5" dirty="0">
                <a:latin typeface="Arial"/>
                <a:cs typeface="Arial"/>
              </a:rPr>
              <a:t>e</a:t>
            </a:r>
            <a:r>
              <a:rPr sz="1200" b="1" dirty="0">
                <a:latin typeface="Arial"/>
                <a:cs typeface="Arial"/>
              </a:rPr>
              <a:t>c</a:t>
            </a:r>
            <a:r>
              <a:rPr sz="1200" b="1" spc="-15" dirty="0">
                <a:latin typeface="Arial"/>
                <a:cs typeface="Arial"/>
              </a:rPr>
              <a:t>h</a:t>
            </a:r>
            <a:r>
              <a:rPr sz="1200" b="1" dirty="0">
                <a:latin typeface="Arial"/>
                <a:cs typeface="Arial"/>
              </a:rPr>
              <a:t>, </a:t>
            </a:r>
            <a:r>
              <a:rPr sz="1200" b="1" spc="-16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Dr. </a:t>
            </a:r>
            <a:r>
              <a:rPr sz="1200" b="1" spc="-155" dirty="0">
                <a:latin typeface="Arial"/>
                <a:cs typeface="Arial"/>
              </a:rPr>
              <a:t> </a:t>
            </a:r>
            <a:r>
              <a:rPr sz="1200" b="1" spc="-40" dirty="0">
                <a:latin typeface="Arial"/>
                <a:cs typeface="Arial"/>
              </a:rPr>
              <a:t>A</a:t>
            </a:r>
            <a:r>
              <a:rPr sz="1200" b="1" dirty="0">
                <a:latin typeface="Arial"/>
                <a:cs typeface="Arial"/>
              </a:rPr>
              <a:t>bdullah </a:t>
            </a:r>
            <a:r>
              <a:rPr sz="1200" b="1" spc="-155" dirty="0">
                <a:latin typeface="Arial"/>
                <a:cs typeface="Arial"/>
              </a:rPr>
              <a:t> </a:t>
            </a:r>
            <a:r>
              <a:rPr sz="1200" b="1" spc="-30" dirty="0">
                <a:latin typeface="Arial"/>
                <a:cs typeface="Arial"/>
              </a:rPr>
              <a:t>A</a:t>
            </a:r>
            <a:r>
              <a:rPr sz="1200" b="1" dirty="0">
                <a:latin typeface="Arial"/>
                <a:cs typeface="Arial"/>
              </a:rPr>
              <a:t>hm</a:t>
            </a:r>
            <a:r>
              <a:rPr sz="1200" b="1" spc="15" dirty="0">
                <a:latin typeface="Arial"/>
                <a:cs typeface="Arial"/>
              </a:rPr>
              <a:t>e</a:t>
            </a:r>
            <a:r>
              <a:rPr sz="1200" b="1" dirty="0">
                <a:latin typeface="Arial"/>
                <a:cs typeface="Arial"/>
              </a:rPr>
              <a:t>d </a:t>
            </a:r>
            <a:r>
              <a:rPr sz="1200" b="1" spc="-155" dirty="0">
                <a:latin typeface="Arial"/>
                <a:cs typeface="Arial"/>
              </a:rPr>
              <a:t> </a:t>
            </a:r>
            <a:r>
              <a:rPr sz="1200" b="1" spc="-30" dirty="0">
                <a:latin typeface="Arial"/>
                <a:cs typeface="Arial"/>
              </a:rPr>
              <a:t>A</a:t>
            </a:r>
            <a:r>
              <a:rPr sz="1200" b="1" dirty="0">
                <a:latin typeface="Arial"/>
                <a:cs typeface="Arial"/>
              </a:rPr>
              <a:t>l </a:t>
            </a:r>
            <a:r>
              <a:rPr sz="1200" b="1" spc="-16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Dahash </a:t>
            </a:r>
            <a:r>
              <a:rPr sz="1200" b="1" spc="-17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de</a:t>
            </a:r>
            <a:r>
              <a:rPr sz="1200" b="1" spc="5" dirty="0">
                <a:latin typeface="Arial"/>
                <a:cs typeface="Arial"/>
              </a:rPr>
              <a:t>a</a:t>
            </a:r>
            <a:r>
              <a:rPr sz="1200" b="1" dirty="0">
                <a:latin typeface="Arial"/>
                <a:cs typeface="Arial"/>
              </a:rPr>
              <a:t>n </a:t>
            </a:r>
            <a:r>
              <a:rPr sz="1200" b="1" spc="-17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of</a:t>
            </a:r>
            <a:r>
              <a:rPr sz="1200" b="1" spc="16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t</a:t>
            </a:r>
            <a:r>
              <a:rPr sz="1200" b="1" spc="-5" dirty="0">
                <a:latin typeface="Arial"/>
                <a:cs typeface="Arial"/>
              </a:rPr>
              <a:t>h</a:t>
            </a:r>
            <a:r>
              <a:rPr sz="1200" b="1" dirty="0">
                <a:latin typeface="Arial"/>
                <a:cs typeface="Arial"/>
              </a:rPr>
              <a:t>e</a:t>
            </a:r>
            <a:r>
              <a:rPr sz="1200" b="1" spc="16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col</a:t>
            </a:r>
            <a:r>
              <a:rPr sz="1200" b="1" spc="-10" dirty="0">
                <a:latin typeface="Arial"/>
                <a:cs typeface="Arial"/>
              </a:rPr>
              <a:t>l</a:t>
            </a:r>
            <a:r>
              <a:rPr sz="1200" b="1" dirty="0">
                <a:latin typeface="Arial"/>
                <a:cs typeface="Arial"/>
              </a:rPr>
              <a:t>ege</a:t>
            </a:r>
            <a:r>
              <a:rPr sz="1200" b="1" spc="160" dirty="0">
                <a:latin typeface="Arial"/>
                <a:cs typeface="Arial"/>
              </a:rPr>
              <a:t> </a:t>
            </a:r>
            <a:r>
              <a:rPr sz="1200" b="1" spc="10" dirty="0">
                <a:latin typeface="Arial"/>
                <a:cs typeface="Arial"/>
              </a:rPr>
              <a:t>w</a:t>
            </a:r>
            <a:r>
              <a:rPr sz="1200" b="1" spc="-10" dirty="0">
                <a:latin typeface="Arial"/>
                <a:cs typeface="Arial"/>
              </a:rPr>
              <a:t>e</a:t>
            </a:r>
            <a:r>
              <a:rPr sz="1200" b="1" dirty="0">
                <a:latin typeface="Arial"/>
                <a:cs typeface="Arial"/>
              </a:rPr>
              <a:t>l</a:t>
            </a:r>
            <a:r>
              <a:rPr sz="1200" b="1" spc="5" dirty="0">
                <a:latin typeface="Arial"/>
                <a:cs typeface="Arial"/>
              </a:rPr>
              <a:t>c</a:t>
            </a:r>
            <a:r>
              <a:rPr sz="1200" b="1" dirty="0">
                <a:latin typeface="Arial"/>
                <a:cs typeface="Arial"/>
              </a:rPr>
              <a:t>o</a:t>
            </a:r>
            <a:r>
              <a:rPr sz="1200" b="1" spc="-15" dirty="0">
                <a:latin typeface="Arial"/>
                <a:cs typeface="Arial"/>
              </a:rPr>
              <a:t>m</a:t>
            </a:r>
            <a:r>
              <a:rPr sz="1200" b="1" dirty="0">
                <a:latin typeface="Arial"/>
                <a:cs typeface="Arial"/>
              </a:rPr>
              <a:t>ed</a:t>
            </a:r>
            <a:endParaRPr sz="1200">
              <a:latin typeface="Arial"/>
              <a:cs typeface="Arial"/>
            </a:endParaRPr>
          </a:p>
          <a:p>
            <a:pPr marL="12700" marR="5080" algn="just">
              <a:lnSpc>
                <a:spcPts val="2100"/>
              </a:lnSpc>
            </a:pPr>
            <a:r>
              <a:rPr sz="1200" b="1" dirty="0">
                <a:latin typeface="Arial"/>
                <a:cs typeface="Arial"/>
              </a:rPr>
              <a:t>t</a:t>
            </a:r>
            <a:r>
              <a:rPr sz="1200" b="1" spc="-5" dirty="0">
                <a:latin typeface="Arial"/>
                <a:cs typeface="Arial"/>
              </a:rPr>
              <a:t>h</a:t>
            </a:r>
            <a:r>
              <a:rPr sz="1200" b="1" dirty="0">
                <a:latin typeface="Arial"/>
                <a:cs typeface="Arial"/>
              </a:rPr>
              <a:t>e  </a:t>
            </a:r>
            <a:r>
              <a:rPr sz="1200" b="1" spc="-13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participants  </a:t>
            </a:r>
            <a:r>
              <a:rPr sz="1200" b="1" spc="-13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a</a:t>
            </a:r>
            <a:r>
              <a:rPr sz="1200" b="1" spc="-15" dirty="0">
                <a:latin typeface="Arial"/>
                <a:cs typeface="Arial"/>
              </a:rPr>
              <a:t>n</a:t>
            </a:r>
            <a:r>
              <a:rPr sz="1200" b="1" dirty="0">
                <a:latin typeface="Arial"/>
                <a:cs typeface="Arial"/>
              </a:rPr>
              <a:t>d  </a:t>
            </a:r>
            <a:r>
              <a:rPr sz="1200" b="1" spc="-14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stre</a:t>
            </a:r>
            <a:r>
              <a:rPr sz="1200" b="1" spc="5" dirty="0">
                <a:latin typeface="Arial"/>
                <a:cs typeface="Arial"/>
              </a:rPr>
              <a:t>s</a:t>
            </a:r>
            <a:r>
              <a:rPr sz="1200" b="1" dirty="0">
                <a:latin typeface="Arial"/>
                <a:cs typeface="Arial"/>
              </a:rPr>
              <a:t>sed  </a:t>
            </a:r>
            <a:r>
              <a:rPr sz="1200" b="1" spc="-14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t</a:t>
            </a:r>
            <a:r>
              <a:rPr sz="1200" b="1" spc="-5" dirty="0">
                <a:latin typeface="Arial"/>
                <a:cs typeface="Arial"/>
              </a:rPr>
              <a:t>h</a:t>
            </a:r>
            <a:r>
              <a:rPr sz="1200" b="1" dirty="0">
                <a:latin typeface="Arial"/>
                <a:cs typeface="Arial"/>
              </a:rPr>
              <a:t>e  </a:t>
            </a:r>
            <a:r>
              <a:rPr sz="1200" b="1" spc="-13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im</a:t>
            </a:r>
            <a:r>
              <a:rPr sz="1200" b="1" spc="-15" dirty="0">
                <a:latin typeface="Arial"/>
                <a:cs typeface="Arial"/>
              </a:rPr>
              <a:t>p</a:t>
            </a:r>
            <a:r>
              <a:rPr sz="1200" b="1" dirty="0">
                <a:latin typeface="Arial"/>
                <a:cs typeface="Arial"/>
              </a:rPr>
              <a:t>ortance  </a:t>
            </a:r>
            <a:r>
              <a:rPr sz="1200" b="1" spc="-13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of  </a:t>
            </a:r>
            <a:r>
              <a:rPr sz="1200" b="1" spc="-14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transf</a:t>
            </a:r>
            <a:r>
              <a:rPr sz="1200" b="1" spc="-5" dirty="0">
                <a:latin typeface="Arial"/>
                <a:cs typeface="Arial"/>
              </a:rPr>
              <a:t>o</a:t>
            </a:r>
            <a:r>
              <a:rPr sz="1200" b="1" dirty="0">
                <a:latin typeface="Arial"/>
                <a:cs typeface="Arial"/>
              </a:rPr>
              <a:t>rming  </a:t>
            </a:r>
            <a:r>
              <a:rPr sz="1200" b="1" spc="-14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t</a:t>
            </a:r>
            <a:r>
              <a:rPr sz="1200" b="1" spc="-5" dirty="0">
                <a:latin typeface="Arial"/>
                <a:cs typeface="Arial"/>
              </a:rPr>
              <a:t>h</a:t>
            </a:r>
            <a:r>
              <a:rPr sz="1200" b="1" dirty="0">
                <a:latin typeface="Arial"/>
                <a:cs typeface="Arial"/>
              </a:rPr>
              <a:t>is seminar</a:t>
            </a:r>
            <a:r>
              <a:rPr sz="1200" b="1" spc="13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into</a:t>
            </a:r>
            <a:r>
              <a:rPr sz="1200" b="1" spc="14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a</a:t>
            </a:r>
            <a:r>
              <a:rPr sz="1200" b="1" spc="145" dirty="0">
                <a:latin typeface="Arial"/>
                <a:cs typeface="Arial"/>
              </a:rPr>
              <a:t> </a:t>
            </a:r>
            <a:r>
              <a:rPr sz="1200" b="1" spc="-15" dirty="0">
                <a:latin typeface="Arial"/>
                <a:cs typeface="Arial"/>
              </a:rPr>
              <a:t>r</a:t>
            </a:r>
            <a:r>
              <a:rPr sz="1200" b="1" dirty="0">
                <a:latin typeface="Arial"/>
                <a:cs typeface="Arial"/>
              </a:rPr>
              <a:t>eali</a:t>
            </a:r>
            <a:r>
              <a:rPr sz="1200" b="1" spc="-20" dirty="0">
                <a:latin typeface="Arial"/>
                <a:cs typeface="Arial"/>
              </a:rPr>
              <a:t>t</a:t>
            </a:r>
            <a:r>
              <a:rPr sz="1200" b="1" dirty="0">
                <a:latin typeface="Arial"/>
                <a:cs typeface="Arial"/>
              </a:rPr>
              <a:t>y</a:t>
            </a:r>
            <a:r>
              <a:rPr sz="1200" b="1" spc="13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t</a:t>
            </a:r>
            <a:r>
              <a:rPr sz="1200" b="1" spc="-5" dirty="0">
                <a:latin typeface="Arial"/>
                <a:cs typeface="Arial"/>
              </a:rPr>
              <a:t>h</a:t>
            </a:r>
            <a:r>
              <a:rPr sz="1200" b="1" dirty="0">
                <a:latin typeface="Arial"/>
                <a:cs typeface="Arial"/>
              </a:rPr>
              <a:t>rough</a:t>
            </a:r>
            <a:r>
              <a:rPr sz="1200" b="1" spc="14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t</a:t>
            </a:r>
            <a:r>
              <a:rPr sz="1200" b="1" spc="-5" dirty="0">
                <a:latin typeface="Arial"/>
                <a:cs typeface="Arial"/>
              </a:rPr>
              <a:t>h</a:t>
            </a:r>
            <a:r>
              <a:rPr sz="1200" b="1" dirty="0">
                <a:latin typeface="Arial"/>
                <a:cs typeface="Arial"/>
              </a:rPr>
              <a:t>e</a:t>
            </a:r>
            <a:r>
              <a:rPr sz="1200" b="1" spc="14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d</a:t>
            </a:r>
            <a:r>
              <a:rPr sz="1200" b="1" spc="10" dirty="0">
                <a:latin typeface="Arial"/>
                <a:cs typeface="Arial"/>
              </a:rPr>
              <a:t>e</a:t>
            </a:r>
            <a:r>
              <a:rPr sz="1200" b="1" spc="-20" dirty="0">
                <a:latin typeface="Arial"/>
                <a:cs typeface="Arial"/>
              </a:rPr>
              <a:t>v</a:t>
            </a:r>
            <a:r>
              <a:rPr sz="1200" b="1" dirty="0">
                <a:latin typeface="Arial"/>
                <a:cs typeface="Arial"/>
              </a:rPr>
              <a:t>el</a:t>
            </a:r>
            <a:r>
              <a:rPr sz="1200" b="1" spc="10" dirty="0">
                <a:latin typeface="Arial"/>
                <a:cs typeface="Arial"/>
              </a:rPr>
              <a:t>o</a:t>
            </a:r>
            <a:r>
              <a:rPr sz="1200" b="1" dirty="0">
                <a:latin typeface="Arial"/>
                <a:cs typeface="Arial"/>
              </a:rPr>
              <a:t>pment</a:t>
            </a:r>
            <a:r>
              <a:rPr sz="1200" b="1" spc="14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of</a:t>
            </a:r>
            <a:r>
              <a:rPr sz="1200" b="1" spc="14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a</a:t>
            </a:r>
            <a:r>
              <a:rPr sz="1200" b="1" spc="14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re</a:t>
            </a:r>
            <a:r>
              <a:rPr sz="1200" b="1" spc="-10" dirty="0">
                <a:latin typeface="Arial"/>
                <a:cs typeface="Arial"/>
              </a:rPr>
              <a:t>s</a:t>
            </a:r>
            <a:r>
              <a:rPr sz="1200" b="1" dirty="0">
                <a:latin typeface="Arial"/>
                <a:cs typeface="Arial"/>
              </a:rPr>
              <a:t>ea</a:t>
            </a:r>
            <a:r>
              <a:rPr sz="1200" b="1" spc="-15" dirty="0">
                <a:latin typeface="Arial"/>
                <a:cs typeface="Arial"/>
              </a:rPr>
              <a:t>r</a:t>
            </a:r>
            <a:r>
              <a:rPr sz="1200" b="1" dirty="0">
                <a:latin typeface="Arial"/>
                <a:cs typeface="Arial"/>
              </a:rPr>
              <a:t>ch</a:t>
            </a:r>
            <a:r>
              <a:rPr sz="1200" b="1" spc="13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chair.</a:t>
            </a:r>
            <a:r>
              <a:rPr sz="1200" b="1" spc="13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He highligh</a:t>
            </a:r>
            <a:r>
              <a:rPr sz="1200" b="1" spc="-10" dirty="0">
                <a:latin typeface="Arial"/>
                <a:cs typeface="Arial"/>
              </a:rPr>
              <a:t>t</a:t>
            </a:r>
            <a:r>
              <a:rPr sz="1200" b="1" dirty="0">
                <a:latin typeface="Arial"/>
                <a:cs typeface="Arial"/>
              </a:rPr>
              <a:t>ed</a:t>
            </a:r>
            <a:r>
              <a:rPr sz="1200" b="1" spc="15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t</a:t>
            </a:r>
            <a:r>
              <a:rPr sz="1200" b="1" spc="-5" dirty="0">
                <a:latin typeface="Arial"/>
                <a:cs typeface="Arial"/>
              </a:rPr>
              <a:t>h</a:t>
            </a:r>
            <a:r>
              <a:rPr sz="1200" b="1" dirty="0">
                <a:latin typeface="Arial"/>
                <a:cs typeface="Arial"/>
              </a:rPr>
              <a:t>e</a:t>
            </a:r>
            <a:r>
              <a:rPr sz="1200" b="1" spc="16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imp</a:t>
            </a:r>
            <a:r>
              <a:rPr sz="1200" b="1" spc="-15" dirty="0">
                <a:latin typeface="Arial"/>
                <a:cs typeface="Arial"/>
              </a:rPr>
              <a:t>o</a:t>
            </a:r>
            <a:r>
              <a:rPr sz="1200" b="1" dirty="0">
                <a:latin typeface="Arial"/>
                <a:cs typeface="Arial"/>
              </a:rPr>
              <a:t>rtance</a:t>
            </a:r>
            <a:r>
              <a:rPr sz="1200" b="1" spc="16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of</a:t>
            </a:r>
            <a:r>
              <a:rPr sz="1200" b="1" spc="15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t</a:t>
            </a:r>
            <a:r>
              <a:rPr sz="1200" b="1" spc="-5" dirty="0">
                <a:latin typeface="Arial"/>
                <a:cs typeface="Arial"/>
              </a:rPr>
              <a:t>h</a:t>
            </a:r>
            <a:r>
              <a:rPr sz="1200" b="1" dirty="0">
                <a:latin typeface="Arial"/>
                <a:cs typeface="Arial"/>
              </a:rPr>
              <a:t>e</a:t>
            </a:r>
            <a:r>
              <a:rPr sz="1200" b="1" spc="15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supp</a:t>
            </a:r>
            <a:r>
              <a:rPr sz="1200" b="1" spc="-5" dirty="0">
                <a:latin typeface="Arial"/>
                <a:cs typeface="Arial"/>
              </a:rPr>
              <a:t>o</a:t>
            </a:r>
            <a:r>
              <a:rPr sz="1200" b="1" spc="-15" dirty="0">
                <a:latin typeface="Arial"/>
                <a:cs typeface="Arial"/>
              </a:rPr>
              <a:t>r</a:t>
            </a:r>
            <a:r>
              <a:rPr sz="1200" b="1" dirty="0">
                <a:latin typeface="Arial"/>
                <a:cs typeface="Arial"/>
              </a:rPr>
              <a:t>t</a:t>
            </a:r>
            <a:r>
              <a:rPr sz="1200" b="1" spc="15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t</a:t>
            </a:r>
            <a:r>
              <a:rPr sz="1200" b="1" spc="-5" dirty="0">
                <a:latin typeface="Arial"/>
                <a:cs typeface="Arial"/>
              </a:rPr>
              <a:t>h</a:t>
            </a:r>
            <a:r>
              <a:rPr sz="1200" b="1" dirty="0">
                <a:latin typeface="Arial"/>
                <a:cs typeface="Arial"/>
              </a:rPr>
              <a:t>e</a:t>
            </a:r>
            <a:r>
              <a:rPr sz="1200" b="1" spc="16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Uni</a:t>
            </a:r>
            <a:r>
              <a:rPr sz="1200" b="1" spc="-25" dirty="0">
                <a:latin typeface="Arial"/>
                <a:cs typeface="Arial"/>
              </a:rPr>
              <a:t>v</a:t>
            </a:r>
            <a:r>
              <a:rPr sz="1200" b="1" dirty="0">
                <a:latin typeface="Arial"/>
                <a:cs typeface="Arial"/>
              </a:rPr>
              <a:t>ersi</a:t>
            </a:r>
            <a:r>
              <a:rPr sz="1200" b="1" spc="5" dirty="0">
                <a:latin typeface="Arial"/>
                <a:cs typeface="Arial"/>
              </a:rPr>
              <a:t>t</a:t>
            </a:r>
            <a:r>
              <a:rPr sz="1200" b="1" dirty="0">
                <a:latin typeface="Arial"/>
                <a:cs typeface="Arial"/>
              </a:rPr>
              <a:t>y</a:t>
            </a:r>
            <a:r>
              <a:rPr sz="1200" b="1" spc="13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gran</a:t>
            </a:r>
            <a:r>
              <a:rPr sz="1200" b="1" spc="-5" dirty="0">
                <a:latin typeface="Arial"/>
                <a:cs typeface="Arial"/>
              </a:rPr>
              <a:t>t</a:t>
            </a:r>
            <a:r>
              <a:rPr sz="1200" b="1" dirty="0">
                <a:latin typeface="Arial"/>
                <a:cs typeface="Arial"/>
              </a:rPr>
              <a:t>s</a:t>
            </a:r>
            <a:r>
              <a:rPr sz="1200" b="1" spc="16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to</a:t>
            </a:r>
            <a:r>
              <a:rPr sz="1200" b="1" spc="15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t</a:t>
            </a:r>
            <a:r>
              <a:rPr sz="1200" b="1" spc="-5" dirty="0">
                <a:latin typeface="Arial"/>
                <a:cs typeface="Arial"/>
              </a:rPr>
              <a:t>h</a:t>
            </a:r>
            <a:r>
              <a:rPr sz="1200" b="1" dirty="0">
                <a:latin typeface="Arial"/>
                <a:cs typeface="Arial"/>
              </a:rPr>
              <a:t>is kind  </a:t>
            </a:r>
            <a:r>
              <a:rPr sz="1200" b="1" spc="7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of  </a:t>
            </a:r>
            <a:r>
              <a:rPr sz="1200" b="1" spc="7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aca</a:t>
            </a:r>
            <a:r>
              <a:rPr sz="1200" b="1" spc="-15" dirty="0">
                <a:latin typeface="Arial"/>
                <a:cs typeface="Arial"/>
              </a:rPr>
              <a:t>d</a:t>
            </a:r>
            <a:r>
              <a:rPr sz="1200" b="1" dirty="0">
                <a:latin typeface="Arial"/>
                <a:cs typeface="Arial"/>
              </a:rPr>
              <a:t>emic  </a:t>
            </a:r>
            <a:r>
              <a:rPr sz="1200" b="1" spc="7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acti</a:t>
            </a:r>
            <a:r>
              <a:rPr sz="1200" b="1" spc="-25" dirty="0">
                <a:latin typeface="Arial"/>
                <a:cs typeface="Arial"/>
              </a:rPr>
              <a:t>v</a:t>
            </a:r>
            <a:r>
              <a:rPr sz="1200" b="1" dirty="0">
                <a:latin typeface="Arial"/>
                <a:cs typeface="Arial"/>
              </a:rPr>
              <a:t>ities.  </a:t>
            </a:r>
            <a:r>
              <a:rPr sz="1200" b="1" spc="8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Dr.  </a:t>
            </a:r>
            <a:r>
              <a:rPr sz="1200" b="1" spc="90" dirty="0">
                <a:latin typeface="Arial"/>
                <a:cs typeface="Arial"/>
              </a:rPr>
              <a:t> </a:t>
            </a:r>
            <a:r>
              <a:rPr sz="1200" b="1" spc="-30" dirty="0">
                <a:latin typeface="Arial"/>
                <a:cs typeface="Arial"/>
              </a:rPr>
              <a:t>A</a:t>
            </a:r>
            <a:r>
              <a:rPr sz="1200" b="1" dirty="0">
                <a:latin typeface="Arial"/>
                <a:cs typeface="Arial"/>
              </a:rPr>
              <a:t>l  </a:t>
            </a:r>
            <a:r>
              <a:rPr sz="1200" b="1" spc="9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Dahash  </a:t>
            </a:r>
            <a:r>
              <a:rPr sz="1200" b="1" spc="7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a</a:t>
            </a:r>
            <a:r>
              <a:rPr sz="1200" b="1" spc="-10" dirty="0">
                <a:latin typeface="Arial"/>
                <a:cs typeface="Arial"/>
              </a:rPr>
              <a:t>l</a:t>
            </a:r>
            <a:r>
              <a:rPr sz="1200" b="1" dirty="0">
                <a:latin typeface="Arial"/>
                <a:cs typeface="Arial"/>
              </a:rPr>
              <a:t>so  </a:t>
            </a:r>
            <a:r>
              <a:rPr sz="1200" b="1" spc="7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ex</a:t>
            </a:r>
            <a:r>
              <a:rPr sz="1200" b="1" spc="-15" dirty="0">
                <a:latin typeface="Arial"/>
                <a:cs typeface="Arial"/>
              </a:rPr>
              <a:t>p</a:t>
            </a:r>
            <a:r>
              <a:rPr sz="1200" b="1" dirty="0">
                <a:latin typeface="Arial"/>
                <a:cs typeface="Arial"/>
              </a:rPr>
              <a:t>res</a:t>
            </a:r>
            <a:r>
              <a:rPr sz="1200" b="1" spc="-10" dirty="0">
                <a:latin typeface="Arial"/>
                <a:cs typeface="Arial"/>
              </a:rPr>
              <a:t>s</a:t>
            </a:r>
            <a:r>
              <a:rPr sz="1200" b="1" dirty="0">
                <a:latin typeface="Arial"/>
                <a:cs typeface="Arial"/>
              </a:rPr>
              <a:t>ed  </a:t>
            </a:r>
            <a:r>
              <a:rPr sz="1200" b="1" spc="7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h</a:t>
            </a:r>
            <a:r>
              <a:rPr sz="1200" b="1" spc="-15" dirty="0">
                <a:latin typeface="Arial"/>
                <a:cs typeface="Arial"/>
              </a:rPr>
              <a:t>i</a:t>
            </a:r>
            <a:r>
              <a:rPr sz="1200" b="1" dirty="0">
                <a:latin typeface="Arial"/>
                <a:cs typeface="Arial"/>
              </a:rPr>
              <a:t>s apprec</a:t>
            </a:r>
            <a:r>
              <a:rPr sz="1200" b="1" spc="-10" dirty="0">
                <a:latin typeface="Arial"/>
                <a:cs typeface="Arial"/>
              </a:rPr>
              <a:t>i</a:t>
            </a:r>
            <a:r>
              <a:rPr sz="1200" b="1" dirty="0">
                <a:latin typeface="Arial"/>
                <a:cs typeface="Arial"/>
              </a:rPr>
              <a:t>ation </a:t>
            </a:r>
            <a:r>
              <a:rPr sz="1200" b="1" spc="-13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to </a:t>
            </a:r>
            <a:r>
              <a:rPr sz="1200" b="1" spc="-13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t</a:t>
            </a:r>
            <a:r>
              <a:rPr sz="1200" b="1" spc="-5" dirty="0">
                <a:latin typeface="Arial"/>
                <a:cs typeface="Arial"/>
              </a:rPr>
              <a:t>h</a:t>
            </a:r>
            <a:r>
              <a:rPr sz="1200" b="1" dirty="0">
                <a:latin typeface="Arial"/>
                <a:cs typeface="Arial"/>
              </a:rPr>
              <a:t>e </a:t>
            </a:r>
            <a:r>
              <a:rPr sz="1200" b="1" spc="-12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semina</a:t>
            </a:r>
            <a:r>
              <a:rPr sz="1200" b="1" spc="-10" dirty="0">
                <a:latin typeface="Arial"/>
                <a:cs typeface="Arial"/>
              </a:rPr>
              <a:t>r</a:t>
            </a:r>
            <a:r>
              <a:rPr sz="1200" b="1" dirty="0">
                <a:latin typeface="Arial"/>
                <a:cs typeface="Arial"/>
              </a:rPr>
              <a:t>’s </a:t>
            </a:r>
            <a:r>
              <a:rPr sz="1200" b="1" spc="-12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t</a:t>
            </a:r>
            <a:r>
              <a:rPr sz="1200" b="1" spc="-15" dirty="0">
                <a:latin typeface="Arial"/>
                <a:cs typeface="Arial"/>
              </a:rPr>
              <a:t>e</a:t>
            </a:r>
            <a:r>
              <a:rPr sz="1200" b="1" dirty="0">
                <a:latin typeface="Arial"/>
                <a:cs typeface="Arial"/>
              </a:rPr>
              <a:t>am </a:t>
            </a:r>
            <a:r>
              <a:rPr sz="1200" b="1" spc="-13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f</a:t>
            </a:r>
            <a:r>
              <a:rPr sz="1200" b="1" spc="-5" dirty="0">
                <a:latin typeface="Arial"/>
                <a:cs typeface="Arial"/>
              </a:rPr>
              <a:t>o</a:t>
            </a:r>
            <a:r>
              <a:rPr sz="1200" b="1" dirty="0">
                <a:latin typeface="Arial"/>
                <a:cs typeface="Arial"/>
              </a:rPr>
              <a:t>r </a:t>
            </a:r>
            <a:r>
              <a:rPr sz="1200" b="1" spc="-13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t</a:t>
            </a:r>
            <a:r>
              <a:rPr sz="1200" b="1" spc="-5" dirty="0">
                <a:latin typeface="Arial"/>
                <a:cs typeface="Arial"/>
              </a:rPr>
              <a:t>h</a:t>
            </a:r>
            <a:r>
              <a:rPr sz="1200" b="1" dirty="0">
                <a:latin typeface="Arial"/>
                <a:cs typeface="Arial"/>
              </a:rPr>
              <a:t>eir </a:t>
            </a:r>
            <a:r>
              <a:rPr sz="1200" b="1" spc="-12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ef</a:t>
            </a:r>
            <a:r>
              <a:rPr sz="1200" b="1" spc="-10" dirty="0">
                <a:latin typeface="Arial"/>
                <a:cs typeface="Arial"/>
              </a:rPr>
              <a:t>f</a:t>
            </a:r>
            <a:r>
              <a:rPr sz="1200" b="1" dirty="0">
                <a:latin typeface="Arial"/>
                <a:cs typeface="Arial"/>
              </a:rPr>
              <a:t>ort </a:t>
            </a:r>
            <a:r>
              <a:rPr sz="1200" b="1" spc="-13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and </a:t>
            </a:r>
            <a:r>
              <a:rPr sz="1200" b="1" spc="-13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org</a:t>
            </a:r>
            <a:r>
              <a:rPr sz="1200" b="1" spc="-10" dirty="0">
                <a:latin typeface="Arial"/>
                <a:cs typeface="Arial"/>
              </a:rPr>
              <a:t>a</a:t>
            </a:r>
            <a:r>
              <a:rPr sz="1200" b="1" dirty="0">
                <a:latin typeface="Arial"/>
                <a:cs typeface="Arial"/>
              </a:rPr>
              <a:t>nization </a:t>
            </a:r>
            <a:r>
              <a:rPr sz="1200" b="1" spc="-13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of t</a:t>
            </a:r>
            <a:r>
              <a:rPr sz="1200" b="1" spc="-5" dirty="0">
                <a:latin typeface="Arial"/>
                <a:cs typeface="Arial"/>
              </a:rPr>
              <a:t>h</a:t>
            </a:r>
            <a:r>
              <a:rPr sz="1200" b="1" dirty="0">
                <a:latin typeface="Arial"/>
                <a:cs typeface="Arial"/>
              </a:rPr>
              <a:t>e </a:t>
            </a:r>
            <a:r>
              <a:rPr sz="1200" b="1" spc="-8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session. </a:t>
            </a:r>
            <a:r>
              <a:rPr sz="1200" b="1" spc="-8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Dr. </a:t>
            </a:r>
            <a:r>
              <a:rPr sz="1200" b="1" spc="-70" dirty="0">
                <a:latin typeface="Arial"/>
                <a:cs typeface="Arial"/>
              </a:rPr>
              <a:t> </a:t>
            </a:r>
            <a:r>
              <a:rPr sz="1200" b="1" spc="-30" dirty="0">
                <a:latin typeface="Arial"/>
                <a:cs typeface="Arial"/>
              </a:rPr>
              <a:t>A</a:t>
            </a:r>
            <a:r>
              <a:rPr sz="1200" b="1" spc="5" dirty="0">
                <a:latin typeface="Arial"/>
                <a:cs typeface="Arial"/>
              </a:rPr>
              <a:t>b</a:t>
            </a:r>
            <a:r>
              <a:rPr sz="1200" b="1" dirty="0">
                <a:latin typeface="Arial"/>
                <a:cs typeface="Arial"/>
              </a:rPr>
              <a:t>dull</a:t>
            </a:r>
            <a:r>
              <a:rPr sz="1200" b="1" spc="5" dirty="0">
                <a:latin typeface="Arial"/>
                <a:cs typeface="Arial"/>
              </a:rPr>
              <a:t>a</a:t>
            </a:r>
            <a:r>
              <a:rPr sz="1200" b="1" dirty="0">
                <a:latin typeface="Arial"/>
                <a:cs typeface="Arial"/>
              </a:rPr>
              <a:t>h </a:t>
            </a:r>
            <a:r>
              <a:rPr sz="1200" b="1" spc="-70" dirty="0">
                <a:latin typeface="Arial"/>
                <a:cs typeface="Arial"/>
              </a:rPr>
              <a:t> </a:t>
            </a:r>
            <a:r>
              <a:rPr sz="1200" b="1" spc="-40" dirty="0">
                <a:latin typeface="Arial"/>
                <a:cs typeface="Arial"/>
              </a:rPr>
              <a:t>A</a:t>
            </a:r>
            <a:r>
              <a:rPr sz="1200" b="1" spc="25" dirty="0">
                <a:latin typeface="Arial"/>
                <a:cs typeface="Arial"/>
              </a:rPr>
              <a:t>w</a:t>
            </a:r>
            <a:r>
              <a:rPr sz="1200" b="1" dirty="0">
                <a:latin typeface="Arial"/>
                <a:cs typeface="Arial"/>
              </a:rPr>
              <a:t>ad </a:t>
            </a:r>
            <a:r>
              <a:rPr sz="1200" b="1" spc="-70" dirty="0">
                <a:latin typeface="Arial"/>
                <a:cs typeface="Arial"/>
              </a:rPr>
              <a:t> </a:t>
            </a:r>
            <a:r>
              <a:rPr sz="1200" b="1" spc="-30" dirty="0">
                <a:latin typeface="Arial"/>
                <a:cs typeface="Arial"/>
              </a:rPr>
              <a:t>A</a:t>
            </a:r>
            <a:r>
              <a:rPr sz="1200" b="1" dirty="0">
                <a:latin typeface="Arial"/>
                <a:cs typeface="Arial"/>
              </a:rPr>
              <a:t>l </a:t>
            </a:r>
            <a:r>
              <a:rPr sz="1200" b="1" spc="-8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Ha</a:t>
            </a:r>
            <a:r>
              <a:rPr sz="1200" b="1" spc="10" dirty="0">
                <a:latin typeface="Arial"/>
                <a:cs typeface="Arial"/>
              </a:rPr>
              <a:t>r</a:t>
            </a:r>
            <a:r>
              <a:rPr sz="1200" b="1" dirty="0">
                <a:latin typeface="Arial"/>
                <a:cs typeface="Arial"/>
              </a:rPr>
              <a:t>bi </a:t>
            </a:r>
            <a:r>
              <a:rPr sz="1200" b="1" spc="-8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dir</a:t>
            </a:r>
            <a:r>
              <a:rPr sz="1200" b="1" spc="5" dirty="0">
                <a:latin typeface="Arial"/>
                <a:cs typeface="Arial"/>
              </a:rPr>
              <a:t>e</a:t>
            </a:r>
            <a:r>
              <a:rPr sz="1200" b="1" dirty="0">
                <a:latin typeface="Arial"/>
                <a:cs typeface="Arial"/>
              </a:rPr>
              <a:t>ct</a:t>
            </a:r>
            <a:r>
              <a:rPr sz="1200" b="1" spc="-5" dirty="0">
                <a:latin typeface="Arial"/>
                <a:cs typeface="Arial"/>
              </a:rPr>
              <a:t>o</a:t>
            </a:r>
            <a:r>
              <a:rPr sz="1200" b="1" dirty="0">
                <a:latin typeface="Arial"/>
                <a:cs typeface="Arial"/>
              </a:rPr>
              <a:t>r </a:t>
            </a:r>
            <a:r>
              <a:rPr sz="1200" b="1" spc="-8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of </a:t>
            </a:r>
            <a:r>
              <a:rPr sz="1200" b="1" spc="-9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Re</a:t>
            </a:r>
            <a:r>
              <a:rPr sz="1200" b="1" spc="5" dirty="0">
                <a:latin typeface="Arial"/>
                <a:cs typeface="Arial"/>
              </a:rPr>
              <a:t>s</a:t>
            </a:r>
            <a:r>
              <a:rPr sz="1200" b="1" dirty="0">
                <a:latin typeface="Arial"/>
                <a:cs typeface="Arial"/>
              </a:rPr>
              <a:t>e</a:t>
            </a:r>
            <a:r>
              <a:rPr sz="1200" b="1" spc="-10" dirty="0">
                <a:latin typeface="Arial"/>
                <a:cs typeface="Arial"/>
              </a:rPr>
              <a:t>a</a:t>
            </a:r>
            <a:r>
              <a:rPr sz="1200" b="1" dirty="0">
                <a:latin typeface="Arial"/>
                <a:cs typeface="Arial"/>
              </a:rPr>
              <a:t>rch </a:t>
            </a:r>
            <a:r>
              <a:rPr sz="1200" b="1" spc="-8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Chairs </a:t>
            </a:r>
            <a:r>
              <a:rPr sz="1200" b="1" spc="-30" dirty="0">
                <a:latin typeface="Arial"/>
                <a:cs typeface="Arial"/>
              </a:rPr>
              <a:t>A</a:t>
            </a:r>
            <a:r>
              <a:rPr sz="1200" b="1" spc="5" dirty="0">
                <a:latin typeface="Arial"/>
                <a:cs typeface="Arial"/>
              </a:rPr>
              <a:t>d</a:t>
            </a:r>
            <a:r>
              <a:rPr sz="1200" b="1" dirty="0">
                <a:latin typeface="Arial"/>
                <a:cs typeface="Arial"/>
              </a:rPr>
              <a:t>ministration  </a:t>
            </a:r>
            <a:r>
              <a:rPr sz="1200" b="1" spc="-16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at  </a:t>
            </a:r>
            <a:r>
              <a:rPr sz="1200" b="1" spc="-170" dirty="0">
                <a:latin typeface="Arial"/>
                <a:cs typeface="Arial"/>
              </a:rPr>
              <a:t> </a:t>
            </a:r>
            <a:r>
              <a:rPr sz="1200" b="1" spc="5" dirty="0">
                <a:latin typeface="Arial"/>
                <a:cs typeface="Arial"/>
              </a:rPr>
              <a:t>t</a:t>
            </a:r>
            <a:r>
              <a:rPr sz="1200" b="1" dirty="0">
                <a:latin typeface="Arial"/>
                <a:cs typeface="Arial"/>
              </a:rPr>
              <a:t>he  </a:t>
            </a:r>
            <a:r>
              <a:rPr sz="1200" b="1" spc="-16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de</a:t>
            </a:r>
            <a:r>
              <a:rPr sz="1200" b="1" spc="5" dirty="0">
                <a:latin typeface="Arial"/>
                <a:cs typeface="Arial"/>
              </a:rPr>
              <a:t>a</a:t>
            </a:r>
            <a:r>
              <a:rPr sz="1200" b="1" dirty="0">
                <a:latin typeface="Arial"/>
                <a:cs typeface="Arial"/>
              </a:rPr>
              <a:t>nship  </a:t>
            </a:r>
            <a:r>
              <a:rPr sz="1200" b="1" spc="-16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of </a:t>
            </a:r>
            <a:r>
              <a:rPr sz="1200" b="1" spc="16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G</a:t>
            </a:r>
            <a:r>
              <a:rPr sz="1200" b="1" spc="-10" dirty="0">
                <a:latin typeface="Arial"/>
                <a:cs typeface="Arial"/>
              </a:rPr>
              <a:t>r</a:t>
            </a:r>
            <a:r>
              <a:rPr sz="1200" b="1" dirty="0">
                <a:latin typeface="Arial"/>
                <a:cs typeface="Arial"/>
              </a:rPr>
              <a:t>aduate  </a:t>
            </a:r>
            <a:r>
              <a:rPr sz="1200" b="1" spc="-16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St</a:t>
            </a:r>
            <a:r>
              <a:rPr sz="1200" b="1" spc="-5" dirty="0">
                <a:latin typeface="Arial"/>
                <a:cs typeface="Arial"/>
              </a:rPr>
              <a:t>u</a:t>
            </a:r>
            <a:r>
              <a:rPr sz="1200" b="1" dirty="0">
                <a:latin typeface="Arial"/>
                <a:cs typeface="Arial"/>
              </a:rPr>
              <a:t>dies </a:t>
            </a:r>
            <a:r>
              <a:rPr sz="1200" b="1" spc="16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and </a:t>
            </a:r>
            <a:r>
              <a:rPr sz="1200" b="1" spc="15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Sci</a:t>
            </a:r>
            <a:r>
              <a:rPr sz="1200" b="1" spc="5" dirty="0">
                <a:latin typeface="Arial"/>
                <a:cs typeface="Arial"/>
              </a:rPr>
              <a:t>e</a:t>
            </a:r>
            <a:r>
              <a:rPr sz="1200" b="1" spc="30" dirty="0">
                <a:latin typeface="Arial"/>
                <a:cs typeface="Arial"/>
              </a:rPr>
              <a:t>n</a:t>
            </a:r>
            <a:r>
              <a:rPr sz="1200" b="1" dirty="0">
                <a:latin typeface="Arial"/>
                <a:cs typeface="Arial"/>
              </a:rPr>
              <a:t>ti</a:t>
            </a:r>
            <a:r>
              <a:rPr sz="1200" b="1" spc="-5" dirty="0">
                <a:latin typeface="Arial"/>
                <a:cs typeface="Arial"/>
              </a:rPr>
              <a:t>f</a:t>
            </a:r>
            <a:r>
              <a:rPr sz="1200" b="1" dirty="0">
                <a:latin typeface="Arial"/>
                <a:cs typeface="Arial"/>
              </a:rPr>
              <a:t>ic Re</a:t>
            </a:r>
            <a:r>
              <a:rPr sz="1200" b="1" spc="5" dirty="0">
                <a:latin typeface="Arial"/>
                <a:cs typeface="Arial"/>
              </a:rPr>
              <a:t>s</a:t>
            </a:r>
            <a:r>
              <a:rPr sz="1200" b="1" dirty="0">
                <a:latin typeface="Arial"/>
                <a:cs typeface="Arial"/>
              </a:rPr>
              <a:t>ea</a:t>
            </a:r>
            <a:r>
              <a:rPr sz="1200" b="1" spc="-15" dirty="0">
                <a:latin typeface="Arial"/>
                <a:cs typeface="Arial"/>
              </a:rPr>
              <a:t>r</a:t>
            </a:r>
            <a:r>
              <a:rPr sz="1200" b="1" dirty="0">
                <a:latin typeface="Arial"/>
                <a:cs typeface="Arial"/>
              </a:rPr>
              <a:t>ch</a:t>
            </a:r>
            <a:r>
              <a:rPr sz="1200" b="1" spc="12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of</a:t>
            </a:r>
            <a:r>
              <a:rPr sz="1200" b="1" spc="114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t</a:t>
            </a:r>
            <a:r>
              <a:rPr sz="1200" b="1" spc="-5" dirty="0">
                <a:latin typeface="Arial"/>
                <a:cs typeface="Arial"/>
              </a:rPr>
              <a:t>h</a:t>
            </a:r>
            <a:r>
              <a:rPr sz="1200" b="1" dirty="0">
                <a:latin typeface="Arial"/>
                <a:cs typeface="Arial"/>
              </a:rPr>
              <a:t>e</a:t>
            </a:r>
            <a:r>
              <a:rPr sz="1200" b="1" spc="12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un</a:t>
            </a:r>
            <a:r>
              <a:rPr sz="1200" b="1" spc="10" dirty="0">
                <a:latin typeface="Arial"/>
                <a:cs typeface="Arial"/>
              </a:rPr>
              <a:t>i</a:t>
            </a:r>
            <a:r>
              <a:rPr sz="1200" b="1" spc="-10" dirty="0">
                <a:latin typeface="Arial"/>
                <a:cs typeface="Arial"/>
              </a:rPr>
              <a:t>v</a:t>
            </a:r>
            <a:r>
              <a:rPr sz="1200" b="1" dirty="0">
                <a:latin typeface="Arial"/>
                <a:cs typeface="Arial"/>
              </a:rPr>
              <a:t>ersi</a:t>
            </a:r>
            <a:r>
              <a:rPr sz="1200" b="1" spc="5" dirty="0">
                <a:latin typeface="Arial"/>
                <a:cs typeface="Arial"/>
              </a:rPr>
              <a:t>t</a:t>
            </a:r>
            <a:r>
              <a:rPr sz="1200" b="1" dirty="0">
                <a:latin typeface="Arial"/>
                <a:cs typeface="Arial"/>
              </a:rPr>
              <a:t>y</a:t>
            </a:r>
            <a:r>
              <a:rPr sz="1200" b="1" spc="9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presen</a:t>
            </a:r>
            <a:r>
              <a:rPr sz="1200" b="1" spc="-5" dirty="0">
                <a:latin typeface="Arial"/>
                <a:cs typeface="Arial"/>
              </a:rPr>
              <a:t>t</a:t>
            </a:r>
            <a:r>
              <a:rPr sz="1200" b="1" dirty="0">
                <a:latin typeface="Arial"/>
                <a:cs typeface="Arial"/>
              </a:rPr>
              <a:t>ed</a:t>
            </a:r>
            <a:r>
              <a:rPr sz="1200" b="1" spc="12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t</a:t>
            </a:r>
            <a:r>
              <a:rPr sz="1200" b="1" spc="-5" dirty="0">
                <a:latin typeface="Arial"/>
                <a:cs typeface="Arial"/>
              </a:rPr>
              <a:t>h</a:t>
            </a:r>
            <a:r>
              <a:rPr sz="1200" b="1" dirty="0">
                <a:latin typeface="Arial"/>
                <a:cs typeface="Arial"/>
              </a:rPr>
              <a:t>en</a:t>
            </a:r>
            <a:r>
              <a:rPr sz="1200" b="1" spc="12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t</a:t>
            </a:r>
            <a:r>
              <a:rPr sz="1200" b="1" spc="-5" dirty="0">
                <a:latin typeface="Arial"/>
                <a:cs typeface="Arial"/>
              </a:rPr>
              <a:t>h</a:t>
            </a:r>
            <a:r>
              <a:rPr sz="1200" b="1" dirty="0">
                <a:latin typeface="Arial"/>
                <a:cs typeface="Arial"/>
              </a:rPr>
              <a:t>e</a:t>
            </a:r>
            <a:r>
              <a:rPr sz="1200" b="1" spc="12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t</a:t>
            </a:r>
            <a:r>
              <a:rPr sz="1200" b="1" spc="-5" dirty="0">
                <a:latin typeface="Arial"/>
                <a:cs typeface="Arial"/>
              </a:rPr>
              <a:t>o</a:t>
            </a:r>
            <a:r>
              <a:rPr sz="1200" b="1" dirty="0">
                <a:latin typeface="Arial"/>
                <a:cs typeface="Arial"/>
              </a:rPr>
              <a:t>pic</a:t>
            </a:r>
            <a:r>
              <a:rPr sz="1200" b="1" spc="12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of</a:t>
            </a:r>
            <a:r>
              <a:rPr sz="1200" b="1" spc="12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t</a:t>
            </a:r>
            <a:r>
              <a:rPr sz="1200" b="1" spc="-5" dirty="0">
                <a:latin typeface="Arial"/>
                <a:cs typeface="Arial"/>
              </a:rPr>
              <a:t>h</a:t>
            </a:r>
            <a:r>
              <a:rPr sz="1200" b="1" dirty="0">
                <a:latin typeface="Arial"/>
                <a:cs typeface="Arial"/>
              </a:rPr>
              <a:t>e</a:t>
            </a:r>
            <a:r>
              <a:rPr sz="1200" b="1" spc="12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session</a:t>
            </a:r>
            <a:r>
              <a:rPr sz="1200" b="1" spc="12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and </a:t>
            </a:r>
            <a:r>
              <a:rPr sz="1200" b="1" spc="10" dirty="0">
                <a:latin typeface="Arial"/>
                <a:cs typeface="Arial"/>
              </a:rPr>
              <a:t>w</a:t>
            </a:r>
            <a:r>
              <a:rPr sz="1200" b="1" spc="-10" dirty="0">
                <a:latin typeface="Arial"/>
                <a:cs typeface="Arial"/>
              </a:rPr>
              <a:t>e</a:t>
            </a:r>
            <a:r>
              <a:rPr sz="1200" b="1" dirty="0">
                <a:latin typeface="Arial"/>
                <a:cs typeface="Arial"/>
              </a:rPr>
              <a:t>nt</a:t>
            </a:r>
            <a:r>
              <a:rPr sz="1200" b="1" spc="9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into</a:t>
            </a:r>
            <a:r>
              <a:rPr sz="1200" b="1" spc="9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an</a:t>
            </a:r>
            <a:r>
              <a:rPr sz="1200" b="1" spc="9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o</a:t>
            </a:r>
            <a:r>
              <a:rPr sz="1200" b="1" spc="-25" dirty="0">
                <a:latin typeface="Arial"/>
                <a:cs typeface="Arial"/>
              </a:rPr>
              <a:t>v</a:t>
            </a:r>
            <a:r>
              <a:rPr sz="1200" b="1" dirty="0">
                <a:latin typeface="Arial"/>
                <a:cs typeface="Arial"/>
              </a:rPr>
              <a:t>e</a:t>
            </a:r>
            <a:r>
              <a:rPr sz="1200" b="1" spc="10" dirty="0">
                <a:latin typeface="Arial"/>
                <a:cs typeface="Arial"/>
              </a:rPr>
              <a:t>r</a:t>
            </a:r>
            <a:r>
              <a:rPr sz="1200" b="1" spc="-20" dirty="0">
                <a:latin typeface="Arial"/>
                <a:cs typeface="Arial"/>
              </a:rPr>
              <a:t>v</a:t>
            </a:r>
            <a:r>
              <a:rPr sz="1200" b="1" dirty="0">
                <a:latin typeface="Arial"/>
                <a:cs typeface="Arial"/>
              </a:rPr>
              <a:t>i</a:t>
            </a:r>
            <a:r>
              <a:rPr sz="1200" b="1" spc="5" dirty="0">
                <a:latin typeface="Arial"/>
                <a:cs typeface="Arial"/>
              </a:rPr>
              <a:t>e</a:t>
            </a:r>
            <a:r>
              <a:rPr sz="1200" b="1" dirty="0">
                <a:latin typeface="Arial"/>
                <a:cs typeface="Arial"/>
              </a:rPr>
              <a:t>w</a:t>
            </a:r>
            <a:r>
              <a:rPr sz="1200" b="1" spc="11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of</a:t>
            </a:r>
            <a:r>
              <a:rPr sz="1200" b="1" spc="9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t</a:t>
            </a:r>
            <a:r>
              <a:rPr sz="1200" b="1" spc="-5" dirty="0">
                <a:latin typeface="Arial"/>
                <a:cs typeface="Arial"/>
              </a:rPr>
              <a:t>h</a:t>
            </a:r>
            <a:r>
              <a:rPr sz="1200" b="1" dirty="0">
                <a:latin typeface="Arial"/>
                <a:cs typeface="Arial"/>
              </a:rPr>
              <a:t>e</a:t>
            </a:r>
            <a:r>
              <a:rPr sz="1200" b="1" spc="100" dirty="0">
                <a:latin typeface="Arial"/>
                <a:cs typeface="Arial"/>
              </a:rPr>
              <a:t> </a:t>
            </a:r>
            <a:r>
              <a:rPr sz="1200" b="1" spc="-15" dirty="0">
                <a:latin typeface="Arial"/>
                <a:cs typeface="Arial"/>
              </a:rPr>
              <a:t>r</a:t>
            </a:r>
            <a:r>
              <a:rPr sz="1200" b="1" dirty="0">
                <a:latin typeface="Arial"/>
                <a:cs typeface="Arial"/>
              </a:rPr>
              <a:t>e</a:t>
            </a:r>
            <a:r>
              <a:rPr sz="1200" b="1" spc="-10" dirty="0">
                <a:latin typeface="Arial"/>
                <a:cs typeface="Arial"/>
              </a:rPr>
              <a:t>s</a:t>
            </a:r>
            <a:r>
              <a:rPr sz="1200" b="1" dirty="0">
                <a:latin typeface="Arial"/>
                <a:cs typeface="Arial"/>
              </a:rPr>
              <a:t>earch</a:t>
            </a:r>
            <a:r>
              <a:rPr sz="1200" b="1" spc="8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c</a:t>
            </a:r>
            <a:r>
              <a:rPr sz="1200" b="1" spc="-15" dirty="0">
                <a:latin typeface="Arial"/>
                <a:cs typeface="Arial"/>
              </a:rPr>
              <a:t>h</a:t>
            </a:r>
            <a:r>
              <a:rPr sz="1200" b="1" dirty="0">
                <a:latin typeface="Arial"/>
                <a:cs typeface="Arial"/>
              </a:rPr>
              <a:t>airs</a:t>
            </a:r>
            <a:r>
              <a:rPr sz="1200" b="1" spc="9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and</a:t>
            </a:r>
            <a:r>
              <a:rPr sz="1200" b="1" spc="9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t</a:t>
            </a:r>
            <a:r>
              <a:rPr sz="1200" b="1" spc="-5" dirty="0">
                <a:latin typeface="Arial"/>
                <a:cs typeface="Arial"/>
              </a:rPr>
              <a:t>h</a:t>
            </a:r>
            <a:r>
              <a:rPr sz="1200" b="1" dirty="0">
                <a:latin typeface="Arial"/>
                <a:cs typeface="Arial"/>
              </a:rPr>
              <a:t>e</a:t>
            </a:r>
            <a:r>
              <a:rPr sz="1200" b="1" spc="10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dir</a:t>
            </a:r>
            <a:r>
              <a:rPr sz="1200" b="1" spc="-5" dirty="0">
                <a:latin typeface="Arial"/>
                <a:cs typeface="Arial"/>
              </a:rPr>
              <a:t>e</a:t>
            </a:r>
            <a:r>
              <a:rPr sz="1200" b="1" dirty="0">
                <a:latin typeface="Arial"/>
                <a:cs typeface="Arial"/>
              </a:rPr>
              <a:t>ct</a:t>
            </a:r>
            <a:r>
              <a:rPr sz="1200" b="1" spc="9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r</a:t>
            </a:r>
            <a:r>
              <a:rPr sz="1200" b="1" spc="-15" dirty="0">
                <a:latin typeface="Arial"/>
                <a:cs typeface="Arial"/>
              </a:rPr>
              <a:t>o</a:t>
            </a:r>
            <a:r>
              <a:rPr sz="1200" b="1" dirty="0">
                <a:latin typeface="Arial"/>
                <a:cs typeface="Arial"/>
              </a:rPr>
              <a:t>l</a:t>
            </a:r>
            <a:r>
              <a:rPr sz="1200" b="1" spc="5" dirty="0">
                <a:latin typeface="Arial"/>
                <a:cs typeface="Arial"/>
              </a:rPr>
              <a:t>e</a:t>
            </a:r>
            <a:r>
              <a:rPr sz="1200" b="1" dirty="0">
                <a:latin typeface="Arial"/>
                <a:cs typeface="Arial"/>
              </a:rPr>
              <a:t>s</a:t>
            </a:r>
            <a:r>
              <a:rPr sz="1200" b="1" spc="10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of</a:t>
            </a:r>
            <a:r>
              <a:rPr sz="1200" b="1" spc="9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t</a:t>
            </a:r>
            <a:r>
              <a:rPr sz="1200" b="1" spc="-5" dirty="0">
                <a:latin typeface="Arial"/>
                <a:cs typeface="Arial"/>
              </a:rPr>
              <a:t>h</a:t>
            </a:r>
            <a:r>
              <a:rPr sz="1200" b="1" dirty="0">
                <a:latin typeface="Arial"/>
                <a:cs typeface="Arial"/>
              </a:rPr>
              <a:t>e</a:t>
            </a:r>
            <a:endParaRPr sz="1200">
              <a:latin typeface="Arial"/>
              <a:cs typeface="Arial"/>
            </a:endParaRPr>
          </a:p>
          <a:p>
            <a:pPr marL="12700" marR="5080" algn="just">
              <a:lnSpc>
                <a:spcPts val="2100"/>
              </a:lnSpc>
            </a:pPr>
            <a:r>
              <a:rPr sz="1200" b="1" dirty="0">
                <a:latin typeface="Arial"/>
                <a:cs typeface="Arial"/>
              </a:rPr>
              <a:t>facul</a:t>
            </a:r>
            <a:r>
              <a:rPr sz="1200" b="1" spc="5" dirty="0">
                <a:latin typeface="Arial"/>
                <a:cs typeface="Arial"/>
              </a:rPr>
              <a:t>t</a:t>
            </a:r>
            <a:r>
              <a:rPr sz="1200" b="1" dirty="0">
                <a:latin typeface="Arial"/>
                <a:cs typeface="Arial"/>
              </a:rPr>
              <a:t>y </a:t>
            </a:r>
            <a:r>
              <a:rPr sz="1200" b="1" spc="-14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members </a:t>
            </a:r>
            <a:r>
              <a:rPr sz="1200" b="1" spc="-114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in </a:t>
            </a:r>
            <a:r>
              <a:rPr sz="1200" b="1" spc="-13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t</a:t>
            </a:r>
            <a:r>
              <a:rPr sz="1200" b="1" spc="-5" dirty="0">
                <a:latin typeface="Arial"/>
                <a:cs typeface="Arial"/>
              </a:rPr>
              <a:t>h</a:t>
            </a:r>
            <a:r>
              <a:rPr sz="1200" b="1" dirty="0">
                <a:latin typeface="Arial"/>
                <a:cs typeface="Arial"/>
              </a:rPr>
              <a:t>em </a:t>
            </a:r>
            <a:r>
              <a:rPr sz="1200" b="1" spc="-12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and </a:t>
            </a:r>
            <a:r>
              <a:rPr sz="1200" b="1" spc="-12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emphasi</a:t>
            </a:r>
            <a:r>
              <a:rPr sz="1200" b="1" spc="-10" dirty="0">
                <a:latin typeface="Arial"/>
                <a:cs typeface="Arial"/>
              </a:rPr>
              <a:t>ze</a:t>
            </a:r>
            <a:r>
              <a:rPr sz="1200" b="1" dirty="0">
                <a:latin typeface="Arial"/>
                <a:cs typeface="Arial"/>
              </a:rPr>
              <a:t>d </a:t>
            </a:r>
            <a:r>
              <a:rPr sz="1200" b="1" spc="-12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t</a:t>
            </a:r>
            <a:r>
              <a:rPr sz="1200" b="1" spc="-5" dirty="0">
                <a:latin typeface="Arial"/>
                <a:cs typeface="Arial"/>
              </a:rPr>
              <a:t>h</a:t>
            </a:r>
            <a:r>
              <a:rPr sz="1200" b="1" dirty="0">
                <a:latin typeface="Arial"/>
                <a:cs typeface="Arial"/>
              </a:rPr>
              <a:t>e </a:t>
            </a:r>
            <a:r>
              <a:rPr sz="1200" b="1" spc="-114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impor</a:t>
            </a:r>
            <a:r>
              <a:rPr sz="1200" b="1" spc="-5" dirty="0">
                <a:latin typeface="Arial"/>
                <a:cs typeface="Arial"/>
              </a:rPr>
              <a:t>t</a:t>
            </a:r>
            <a:r>
              <a:rPr sz="1200" b="1" dirty="0">
                <a:latin typeface="Arial"/>
                <a:cs typeface="Arial"/>
              </a:rPr>
              <a:t>ance </a:t>
            </a:r>
            <a:r>
              <a:rPr sz="1200" b="1" spc="-11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of </a:t>
            </a:r>
            <a:r>
              <a:rPr sz="1200" b="1" spc="-12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rese</a:t>
            </a:r>
            <a:r>
              <a:rPr sz="1200" b="1" spc="-10" dirty="0">
                <a:latin typeface="Arial"/>
                <a:cs typeface="Arial"/>
              </a:rPr>
              <a:t>a</a:t>
            </a:r>
            <a:r>
              <a:rPr sz="1200" b="1" dirty="0">
                <a:latin typeface="Arial"/>
                <a:cs typeface="Arial"/>
              </a:rPr>
              <a:t>rch chairs</a:t>
            </a:r>
            <a:r>
              <a:rPr sz="1200" b="1" spc="1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ou</a:t>
            </a:r>
            <a:r>
              <a:rPr sz="1200" b="1" spc="-10" dirty="0">
                <a:latin typeface="Arial"/>
                <a:cs typeface="Arial"/>
              </a:rPr>
              <a:t>t</a:t>
            </a:r>
            <a:r>
              <a:rPr sz="1200" b="1" dirty="0">
                <a:latin typeface="Arial"/>
                <a:cs typeface="Arial"/>
              </a:rPr>
              <a:t>put</a:t>
            </a:r>
            <a:r>
              <a:rPr sz="1200" b="1" spc="1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to</a:t>
            </a:r>
            <a:r>
              <a:rPr sz="1200" b="1" spc="2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t</a:t>
            </a:r>
            <a:r>
              <a:rPr sz="1200" b="1" spc="-5" dirty="0">
                <a:latin typeface="Arial"/>
                <a:cs typeface="Arial"/>
              </a:rPr>
              <a:t>h</a:t>
            </a:r>
            <a:r>
              <a:rPr sz="1200" b="1" dirty="0">
                <a:latin typeface="Arial"/>
                <a:cs typeface="Arial"/>
              </a:rPr>
              <a:t>e</a:t>
            </a:r>
            <a:r>
              <a:rPr sz="1200" b="1" spc="2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communi</a:t>
            </a:r>
            <a:r>
              <a:rPr sz="1200" b="1" spc="5" dirty="0">
                <a:latin typeface="Arial"/>
                <a:cs typeface="Arial"/>
              </a:rPr>
              <a:t>t</a:t>
            </a:r>
            <a:r>
              <a:rPr sz="1200" b="1" dirty="0">
                <a:latin typeface="Arial"/>
                <a:cs typeface="Arial"/>
              </a:rPr>
              <a:t>y</a:t>
            </a:r>
            <a:r>
              <a:rPr sz="1200" b="1" spc="-1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Dr.</a:t>
            </a:r>
            <a:r>
              <a:rPr sz="1200" b="1" spc="50" dirty="0">
                <a:latin typeface="Arial"/>
                <a:cs typeface="Arial"/>
              </a:rPr>
              <a:t> </a:t>
            </a:r>
            <a:r>
              <a:rPr sz="1200" b="1" spc="-30" dirty="0">
                <a:latin typeface="Arial"/>
                <a:cs typeface="Arial"/>
              </a:rPr>
              <a:t>A</a:t>
            </a:r>
            <a:r>
              <a:rPr sz="1200" b="1" spc="20" dirty="0">
                <a:latin typeface="Arial"/>
                <a:cs typeface="Arial"/>
              </a:rPr>
              <a:t>l</a:t>
            </a:r>
            <a:r>
              <a:rPr sz="1200" b="1" spc="-5" dirty="0">
                <a:latin typeface="Arial"/>
                <a:cs typeface="Arial"/>
              </a:rPr>
              <a:t>-H</a:t>
            </a:r>
            <a:r>
              <a:rPr sz="1200" b="1" spc="15" dirty="0">
                <a:latin typeface="Arial"/>
                <a:cs typeface="Arial"/>
              </a:rPr>
              <a:t>a</a:t>
            </a:r>
            <a:r>
              <a:rPr sz="1200" b="1" dirty="0">
                <a:latin typeface="Arial"/>
                <a:cs typeface="Arial"/>
              </a:rPr>
              <a:t>rbi</a:t>
            </a:r>
            <a:r>
              <a:rPr sz="1200" b="1" spc="2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pre</a:t>
            </a:r>
            <a:r>
              <a:rPr sz="1200" b="1" spc="-10" dirty="0">
                <a:latin typeface="Arial"/>
                <a:cs typeface="Arial"/>
              </a:rPr>
              <a:t>s</a:t>
            </a:r>
            <a:r>
              <a:rPr sz="1200" b="1" dirty="0">
                <a:latin typeface="Arial"/>
                <a:cs typeface="Arial"/>
              </a:rPr>
              <a:t>en</a:t>
            </a:r>
            <a:r>
              <a:rPr sz="1200" b="1" spc="-5" dirty="0">
                <a:latin typeface="Arial"/>
                <a:cs typeface="Arial"/>
              </a:rPr>
              <a:t>t</a:t>
            </a:r>
            <a:r>
              <a:rPr sz="1200" b="1" dirty="0">
                <a:latin typeface="Arial"/>
                <a:cs typeface="Arial"/>
              </a:rPr>
              <a:t>ed</a:t>
            </a:r>
            <a:r>
              <a:rPr sz="1200" b="1" spc="2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t</a:t>
            </a:r>
            <a:r>
              <a:rPr sz="1200" b="1" spc="-5" dirty="0">
                <a:latin typeface="Arial"/>
                <a:cs typeface="Arial"/>
              </a:rPr>
              <a:t>h</a:t>
            </a:r>
            <a:r>
              <a:rPr sz="1200" b="1" dirty="0">
                <a:latin typeface="Arial"/>
                <a:cs typeface="Arial"/>
              </a:rPr>
              <a:t>e</a:t>
            </a:r>
            <a:r>
              <a:rPr sz="1200" b="1" spc="2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a</a:t>
            </a:r>
            <a:r>
              <a:rPr sz="1200" b="1" spc="-15" dirty="0">
                <a:latin typeface="Arial"/>
                <a:cs typeface="Arial"/>
              </a:rPr>
              <a:t>g</a:t>
            </a:r>
            <a:r>
              <a:rPr sz="1200" b="1" spc="-10" dirty="0">
                <a:latin typeface="Arial"/>
                <a:cs typeface="Arial"/>
              </a:rPr>
              <a:t>e</a:t>
            </a:r>
            <a:r>
              <a:rPr sz="1200" b="1" dirty="0">
                <a:latin typeface="Arial"/>
                <a:cs typeface="Arial"/>
              </a:rPr>
              <a:t>nda</a:t>
            </a:r>
            <a:r>
              <a:rPr sz="1200" b="1" spc="2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of</a:t>
            </a:r>
            <a:r>
              <a:rPr sz="1200" b="1" spc="2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t</a:t>
            </a:r>
            <a:r>
              <a:rPr sz="1200" b="1" spc="-5" dirty="0">
                <a:latin typeface="Arial"/>
                <a:cs typeface="Arial"/>
              </a:rPr>
              <a:t>h</a:t>
            </a:r>
            <a:r>
              <a:rPr sz="1200" b="1" dirty="0">
                <a:latin typeface="Arial"/>
                <a:cs typeface="Arial"/>
              </a:rPr>
              <a:t>e res</a:t>
            </a:r>
            <a:r>
              <a:rPr sz="1200" b="1" spc="-10" dirty="0">
                <a:latin typeface="Arial"/>
                <a:cs typeface="Arial"/>
              </a:rPr>
              <a:t>e</a:t>
            </a:r>
            <a:r>
              <a:rPr sz="1200" b="1" dirty="0">
                <a:latin typeface="Arial"/>
                <a:cs typeface="Arial"/>
              </a:rPr>
              <a:t>arch </a:t>
            </a:r>
            <a:r>
              <a:rPr sz="1200" b="1" spc="8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chai</a:t>
            </a:r>
            <a:r>
              <a:rPr sz="1200" b="1" spc="-15" dirty="0">
                <a:latin typeface="Arial"/>
                <a:cs typeface="Arial"/>
              </a:rPr>
              <a:t>r</a:t>
            </a:r>
            <a:r>
              <a:rPr sz="1200" b="1" dirty="0">
                <a:latin typeface="Arial"/>
                <a:cs typeface="Arial"/>
              </a:rPr>
              <a:t>s </a:t>
            </a:r>
            <a:r>
              <a:rPr sz="1200" b="1" spc="10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at </a:t>
            </a:r>
            <a:r>
              <a:rPr sz="1200" b="1" spc="8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t</a:t>
            </a:r>
            <a:r>
              <a:rPr sz="1200" b="1" spc="-5" dirty="0">
                <a:latin typeface="Arial"/>
                <a:cs typeface="Arial"/>
              </a:rPr>
              <a:t>h</a:t>
            </a:r>
            <a:r>
              <a:rPr sz="1200" b="1" dirty="0">
                <a:latin typeface="Arial"/>
                <a:cs typeface="Arial"/>
              </a:rPr>
              <a:t>e </a:t>
            </a:r>
            <a:r>
              <a:rPr sz="1200" b="1" spc="10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uni</a:t>
            </a:r>
            <a:r>
              <a:rPr sz="1200" b="1" spc="-20" dirty="0">
                <a:latin typeface="Arial"/>
                <a:cs typeface="Arial"/>
              </a:rPr>
              <a:t>v</a:t>
            </a:r>
            <a:r>
              <a:rPr sz="1200" b="1" dirty="0">
                <a:latin typeface="Arial"/>
                <a:cs typeface="Arial"/>
              </a:rPr>
              <a:t>ersi</a:t>
            </a:r>
            <a:r>
              <a:rPr sz="1200" b="1" spc="5" dirty="0">
                <a:latin typeface="Arial"/>
                <a:cs typeface="Arial"/>
              </a:rPr>
              <a:t>t</a:t>
            </a:r>
            <a:r>
              <a:rPr sz="1200" b="1" dirty="0">
                <a:latin typeface="Arial"/>
                <a:cs typeface="Arial"/>
              </a:rPr>
              <a:t>y </a:t>
            </a:r>
            <a:r>
              <a:rPr sz="1200" b="1" spc="8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in </a:t>
            </a:r>
            <a:r>
              <a:rPr sz="1200" b="1" spc="10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addition </a:t>
            </a:r>
            <a:r>
              <a:rPr sz="1200" b="1" spc="9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to </a:t>
            </a:r>
            <a:r>
              <a:rPr sz="1200" b="1" spc="9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t</a:t>
            </a:r>
            <a:r>
              <a:rPr sz="1200" b="1" spc="-5" dirty="0">
                <a:latin typeface="Arial"/>
                <a:cs typeface="Arial"/>
              </a:rPr>
              <a:t>h</a:t>
            </a:r>
            <a:r>
              <a:rPr sz="1200" b="1" dirty="0">
                <a:latin typeface="Arial"/>
                <a:cs typeface="Arial"/>
              </a:rPr>
              <a:t>eir </a:t>
            </a:r>
            <a:r>
              <a:rPr sz="1200" b="1" spc="10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tec</a:t>
            </a:r>
            <a:r>
              <a:rPr sz="1200" b="1" spc="-15" dirty="0">
                <a:latin typeface="Arial"/>
                <a:cs typeface="Arial"/>
              </a:rPr>
              <a:t>h</a:t>
            </a:r>
            <a:r>
              <a:rPr sz="1200" b="1" dirty="0">
                <a:latin typeface="Arial"/>
                <a:cs typeface="Arial"/>
              </a:rPr>
              <a:t>nical </a:t>
            </a:r>
            <a:r>
              <a:rPr sz="1200" b="1" spc="9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and financi</a:t>
            </a:r>
            <a:r>
              <a:rPr sz="1200" b="1" spc="5" dirty="0">
                <a:latin typeface="Arial"/>
                <a:cs typeface="Arial"/>
              </a:rPr>
              <a:t>a</a:t>
            </a:r>
            <a:r>
              <a:rPr sz="1200" b="1" dirty="0">
                <a:latin typeface="Arial"/>
                <a:cs typeface="Arial"/>
              </a:rPr>
              <a:t>l</a:t>
            </a:r>
            <a:r>
              <a:rPr sz="1200" b="1" spc="50" dirty="0">
                <a:latin typeface="Arial"/>
                <a:cs typeface="Arial"/>
              </a:rPr>
              <a:t> </a:t>
            </a:r>
            <a:r>
              <a:rPr sz="1200" b="1" spc="-10" dirty="0">
                <a:latin typeface="Arial"/>
                <a:cs typeface="Arial"/>
              </a:rPr>
              <a:t>a</a:t>
            </a:r>
            <a:r>
              <a:rPr sz="1200" b="1" dirty="0">
                <a:latin typeface="Arial"/>
                <a:cs typeface="Arial"/>
              </a:rPr>
              <a:t>sp</a:t>
            </a:r>
            <a:r>
              <a:rPr sz="1200" b="1" spc="-10" dirty="0">
                <a:latin typeface="Arial"/>
                <a:cs typeface="Arial"/>
              </a:rPr>
              <a:t>e</a:t>
            </a:r>
            <a:r>
              <a:rPr sz="1200" b="1" dirty="0">
                <a:latin typeface="Arial"/>
                <a:cs typeface="Arial"/>
              </a:rPr>
              <a:t>cts</a:t>
            </a:r>
            <a:r>
              <a:rPr sz="1200" b="1" spc="5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no</a:t>
            </a:r>
            <a:r>
              <a:rPr sz="1200" b="1" spc="-10" dirty="0">
                <a:latin typeface="Arial"/>
                <a:cs typeface="Arial"/>
              </a:rPr>
              <a:t>t</a:t>
            </a:r>
            <a:r>
              <a:rPr sz="1200" b="1" dirty="0">
                <a:latin typeface="Arial"/>
                <a:cs typeface="Arial"/>
              </a:rPr>
              <a:t>ing</a:t>
            </a:r>
            <a:r>
              <a:rPr sz="1200" b="1" spc="4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t</a:t>
            </a:r>
            <a:r>
              <a:rPr sz="1200" b="1" spc="-5" dirty="0">
                <a:latin typeface="Arial"/>
                <a:cs typeface="Arial"/>
              </a:rPr>
              <a:t>h</a:t>
            </a:r>
            <a:r>
              <a:rPr sz="1200" b="1" dirty="0">
                <a:latin typeface="Arial"/>
                <a:cs typeface="Arial"/>
              </a:rPr>
              <a:t>at</a:t>
            </a:r>
            <a:r>
              <a:rPr sz="1200" b="1" spc="4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t</a:t>
            </a:r>
            <a:r>
              <a:rPr sz="1200" b="1" spc="-5" dirty="0">
                <a:latin typeface="Arial"/>
                <a:cs typeface="Arial"/>
              </a:rPr>
              <a:t>h</a:t>
            </a:r>
            <a:r>
              <a:rPr sz="1200" b="1" spc="15" dirty="0">
                <a:latin typeface="Arial"/>
                <a:cs typeface="Arial"/>
              </a:rPr>
              <a:t>e</a:t>
            </a:r>
            <a:r>
              <a:rPr sz="1200" b="1" dirty="0">
                <a:latin typeface="Arial"/>
                <a:cs typeface="Arial"/>
              </a:rPr>
              <a:t>y</a:t>
            </a:r>
            <a:r>
              <a:rPr sz="1200" b="1" spc="3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are</a:t>
            </a:r>
            <a:r>
              <a:rPr sz="1200" b="1" spc="50" dirty="0">
                <a:latin typeface="Arial"/>
                <a:cs typeface="Arial"/>
              </a:rPr>
              <a:t> </a:t>
            </a:r>
            <a:r>
              <a:rPr sz="1200" b="1" spc="15" dirty="0">
                <a:latin typeface="Arial"/>
                <a:cs typeface="Arial"/>
              </a:rPr>
              <a:t>a</a:t>
            </a:r>
            <a:r>
              <a:rPr sz="1200" b="1" spc="-20" dirty="0">
                <a:latin typeface="Arial"/>
                <a:cs typeface="Arial"/>
              </a:rPr>
              <a:t>v</a:t>
            </a:r>
            <a:r>
              <a:rPr sz="1200" b="1" dirty="0">
                <a:latin typeface="Arial"/>
                <a:cs typeface="Arial"/>
              </a:rPr>
              <a:t>a</a:t>
            </a:r>
            <a:r>
              <a:rPr sz="1200" b="1" spc="10" dirty="0">
                <a:latin typeface="Arial"/>
                <a:cs typeface="Arial"/>
              </a:rPr>
              <a:t>i</a:t>
            </a:r>
            <a:r>
              <a:rPr sz="1200" b="1" dirty="0">
                <a:latin typeface="Arial"/>
                <a:cs typeface="Arial"/>
              </a:rPr>
              <a:t>l</a:t>
            </a:r>
            <a:r>
              <a:rPr sz="1200" b="1" spc="5" dirty="0">
                <a:latin typeface="Arial"/>
                <a:cs typeface="Arial"/>
              </a:rPr>
              <a:t>a</a:t>
            </a:r>
            <a:r>
              <a:rPr sz="1200" b="1" dirty="0">
                <a:latin typeface="Arial"/>
                <a:cs typeface="Arial"/>
              </a:rPr>
              <a:t>ble</a:t>
            </a:r>
            <a:r>
              <a:rPr sz="1200" b="1" spc="5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to</a:t>
            </a:r>
            <a:r>
              <a:rPr sz="1200" b="1" spc="4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all</a:t>
            </a:r>
            <a:r>
              <a:rPr sz="1200" b="1" spc="5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faculty</a:t>
            </a:r>
            <a:r>
              <a:rPr sz="1200" b="1" spc="25" dirty="0">
                <a:latin typeface="Arial"/>
                <a:cs typeface="Arial"/>
              </a:rPr>
              <a:t> </a:t>
            </a:r>
            <a:r>
              <a:rPr sz="1200" b="1" spc="10" dirty="0">
                <a:latin typeface="Arial"/>
                <a:cs typeface="Arial"/>
              </a:rPr>
              <a:t>m</a:t>
            </a:r>
            <a:r>
              <a:rPr sz="1200" b="1" dirty="0">
                <a:latin typeface="Arial"/>
                <a:cs typeface="Arial"/>
              </a:rPr>
              <a:t>embers</a:t>
            </a:r>
            <a:r>
              <a:rPr sz="1200" b="1" spc="50" dirty="0">
                <a:latin typeface="Arial"/>
                <a:cs typeface="Arial"/>
              </a:rPr>
              <a:t> </a:t>
            </a:r>
            <a:r>
              <a:rPr sz="1200" b="1" spc="-10" dirty="0">
                <a:latin typeface="Arial"/>
                <a:cs typeface="Arial"/>
              </a:rPr>
              <a:t>a</a:t>
            </a:r>
            <a:r>
              <a:rPr sz="1200" b="1" dirty="0">
                <a:latin typeface="Arial"/>
                <a:cs typeface="Arial"/>
              </a:rPr>
              <a:t>t t</a:t>
            </a:r>
            <a:r>
              <a:rPr sz="1200" b="1" spc="-5" dirty="0">
                <a:latin typeface="Arial"/>
                <a:cs typeface="Arial"/>
              </a:rPr>
              <a:t>h</a:t>
            </a:r>
            <a:r>
              <a:rPr sz="1200" b="1" dirty="0">
                <a:latin typeface="Arial"/>
                <a:cs typeface="Arial"/>
              </a:rPr>
              <a:t>e  </a:t>
            </a:r>
            <a:r>
              <a:rPr sz="1200" b="1" spc="12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un</a:t>
            </a:r>
            <a:r>
              <a:rPr sz="1200" b="1" spc="10" dirty="0">
                <a:latin typeface="Arial"/>
                <a:cs typeface="Arial"/>
              </a:rPr>
              <a:t>i</a:t>
            </a:r>
            <a:r>
              <a:rPr sz="1200" b="1" spc="-20" dirty="0">
                <a:latin typeface="Arial"/>
                <a:cs typeface="Arial"/>
              </a:rPr>
              <a:t>v</a:t>
            </a:r>
            <a:r>
              <a:rPr sz="1200" b="1" dirty="0">
                <a:latin typeface="Arial"/>
                <a:cs typeface="Arial"/>
              </a:rPr>
              <a:t>ersi</a:t>
            </a:r>
            <a:r>
              <a:rPr sz="1200" b="1" spc="5" dirty="0">
                <a:latin typeface="Arial"/>
                <a:cs typeface="Arial"/>
              </a:rPr>
              <a:t>t</a:t>
            </a:r>
            <a:r>
              <a:rPr sz="1200" b="1" spc="-20" dirty="0">
                <a:latin typeface="Arial"/>
                <a:cs typeface="Arial"/>
              </a:rPr>
              <a:t>y</a:t>
            </a:r>
            <a:r>
              <a:rPr sz="1200" b="1" dirty="0">
                <a:latin typeface="Arial"/>
                <a:cs typeface="Arial"/>
              </a:rPr>
              <a:t>.  </a:t>
            </a:r>
            <a:r>
              <a:rPr sz="1200" b="1" spc="12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He  </a:t>
            </a:r>
            <a:r>
              <a:rPr sz="1200" b="1" spc="13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stre</a:t>
            </a:r>
            <a:r>
              <a:rPr sz="1200" b="1" spc="5" dirty="0">
                <a:latin typeface="Arial"/>
                <a:cs typeface="Arial"/>
              </a:rPr>
              <a:t>s</a:t>
            </a:r>
            <a:r>
              <a:rPr sz="1200" b="1" dirty="0">
                <a:latin typeface="Arial"/>
                <a:cs typeface="Arial"/>
              </a:rPr>
              <a:t>sed  </a:t>
            </a:r>
            <a:r>
              <a:rPr sz="1200" b="1" spc="12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t</a:t>
            </a:r>
            <a:r>
              <a:rPr sz="1200" b="1" spc="-5" dirty="0">
                <a:latin typeface="Arial"/>
                <a:cs typeface="Arial"/>
              </a:rPr>
              <a:t>h</a:t>
            </a:r>
            <a:r>
              <a:rPr sz="1200" b="1" dirty="0">
                <a:latin typeface="Arial"/>
                <a:cs typeface="Arial"/>
              </a:rPr>
              <a:t>e  </a:t>
            </a:r>
            <a:r>
              <a:rPr sz="1200" b="1" spc="12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fact  </a:t>
            </a:r>
            <a:r>
              <a:rPr sz="1200" b="1" spc="11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t</a:t>
            </a:r>
            <a:r>
              <a:rPr sz="1200" b="1" spc="-5" dirty="0">
                <a:latin typeface="Arial"/>
                <a:cs typeface="Arial"/>
              </a:rPr>
              <a:t>h</a:t>
            </a:r>
            <a:r>
              <a:rPr sz="1200" b="1" dirty="0">
                <a:latin typeface="Arial"/>
                <a:cs typeface="Arial"/>
              </a:rPr>
              <a:t>at  </a:t>
            </a:r>
            <a:r>
              <a:rPr sz="1200" b="1" spc="12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t</a:t>
            </a:r>
            <a:r>
              <a:rPr sz="1200" b="1" spc="-5" dirty="0">
                <a:latin typeface="Arial"/>
                <a:cs typeface="Arial"/>
              </a:rPr>
              <a:t>h</a:t>
            </a:r>
            <a:r>
              <a:rPr sz="1200" b="1" dirty="0">
                <a:latin typeface="Arial"/>
                <a:cs typeface="Arial"/>
              </a:rPr>
              <a:t>e  </a:t>
            </a:r>
            <a:r>
              <a:rPr sz="1200" b="1" spc="12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Re</a:t>
            </a:r>
            <a:r>
              <a:rPr sz="1200" b="1" spc="5" dirty="0">
                <a:latin typeface="Arial"/>
                <a:cs typeface="Arial"/>
              </a:rPr>
              <a:t>s</a:t>
            </a:r>
            <a:r>
              <a:rPr sz="1200" b="1" dirty="0">
                <a:latin typeface="Arial"/>
                <a:cs typeface="Arial"/>
              </a:rPr>
              <a:t>earch  </a:t>
            </a:r>
            <a:r>
              <a:rPr sz="1200" b="1" spc="12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Chairs </a:t>
            </a:r>
            <a:r>
              <a:rPr sz="1200" b="1" spc="-30" dirty="0">
                <a:latin typeface="Arial"/>
                <a:cs typeface="Arial"/>
              </a:rPr>
              <a:t>A</a:t>
            </a:r>
            <a:r>
              <a:rPr sz="1200" b="1" spc="5" dirty="0">
                <a:latin typeface="Arial"/>
                <a:cs typeface="Arial"/>
              </a:rPr>
              <a:t>d</a:t>
            </a:r>
            <a:r>
              <a:rPr sz="1200" b="1" dirty="0">
                <a:latin typeface="Arial"/>
                <a:cs typeface="Arial"/>
              </a:rPr>
              <a:t>ministration</a:t>
            </a:r>
            <a:r>
              <a:rPr sz="1200" b="1" spc="4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is</a:t>
            </a:r>
            <a:r>
              <a:rPr sz="1200" b="1" spc="6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doing</a:t>
            </a:r>
            <a:r>
              <a:rPr sz="1200" b="1" spc="4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all</a:t>
            </a:r>
            <a:r>
              <a:rPr sz="1200" b="1" spc="5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t</a:t>
            </a:r>
            <a:r>
              <a:rPr sz="1200" b="1" spc="-5" dirty="0">
                <a:latin typeface="Arial"/>
                <a:cs typeface="Arial"/>
              </a:rPr>
              <a:t>h</a:t>
            </a:r>
            <a:r>
              <a:rPr sz="1200" b="1" dirty="0">
                <a:latin typeface="Arial"/>
                <a:cs typeface="Arial"/>
              </a:rPr>
              <a:t>at</a:t>
            </a:r>
            <a:r>
              <a:rPr sz="1200" b="1" spc="4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is</a:t>
            </a:r>
            <a:r>
              <a:rPr sz="1200" b="1" spc="5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ne</a:t>
            </a:r>
            <a:r>
              <a:rPr sz="1200" b="1" spc="5" dirty="0">
                <a:latin typeface="Arial"/>
                <a:cs typeface="Arial"/>
              </a:rPr>
              <a:t>e</a:t>
            </a:r>
            <a:r>
              <a:rPr sz="1200" b="1" dirty="0">
                <a:latin typeface="Arial"/>
                <a:cs typeface="Arial"/>
              </a:rPr>
              <a:t>ded</a:t>
            </a:r>
            <a:r>
              <a:rPr sz="1200" b="1" spc="3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to</a:t>
            </a:r>
            <a:r>
              <a:rPr sz="1200" b="1" spc="40" dirty="0">
                <a:latin typeface="Arial"/>
                <a:cs typeface="Arial"/>
              </a:rPr>
              <a:t> </a:t>
            </a:r>
            <a:r>
              <a:rPr sz="1200" b="1" spc="5" dirty="0">
                <a:latin typeface="Arial"/>
                <a:cs typeface="Arial"/>
              </a:rPr>
              <a:t>o</a:t>
            </a:r>
            <a:r>
              <a:rPr sz="1200" b="1" spc="-20" dirty="0">
                <a:latin typeface="Arial"/>
                <a:cs typeface="Arial"/>
              </a:rPr>
              <a:t>v</a:t>
            </a:r>
            <a:r>
              <a:rPr sz="1200" b="1" dirty="0">
                <a:latin typeface="Arial"/>
                <a:cs typeface="Arial"/>
              </a:rPr>
              <a:t>ercome</a:t>
            </a:r>
            <a:r>
              <a:rPr sz="1200" b="1" spc="5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all</a:t>
            </a:r>
            <a:r>
              <a:rPr sz="1200" b="1" spc="5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obsta</a:t>
            </a:r>
            <a:r>
              <a:rPr sz="1200" b="1" spc="5" dirty="0">
                <a:latin typeface="Arial"/>
                <a:cs typeface="Arial"/>
              </a:rPr>
              <a:t>c</a:t>
            </a:r>
            <a:r>
              <a:rPr sz="1200" b="1" dirty="0">
                <a:latin typeface="Arial"/>
                <a:cs typeface="Arial"/>
              </a:rPr>
              <a:t>l</a:t>
            </a:r>
            <a:r>
              <a:rPr sz="1200" b="1" spc="-5" dirty="0">
                <a:latin typeface="Arial"/>
                <a:cs typeface="Arial"/>
              </a:rPr>
              <a:t>e</a:t>
            </a:r>
            <a:r>
              <a:rPr sz="1200" b="1" dirty="0">
                <a:latin typeface="Arial"/>
                <a:cs typeface="Arial"/>
              </a:rPr>
              <a:t>s</a:t>
            </a:r>
            <a:r>
              <a:rPr sz="1200" b="1" spc="5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and facilitate</a:t>
            </a:r>
            <a:r>
              <a:rPr sz="1200" b="1" spc="135" dirty="0">
                <a:latin typeface="Arial"/>
                <a:cs typeface="Arial"/>
              </a:rPr>
              <a:t> </a:t>
            </a:r>
            <a:r>
              <a:rPr sz="1200" b="1" spc="-10" dirty="0">
                <a:latin typeface="Arial"/>
                <a:cs typeface="Arial"/>
              </a:rPr>
              <a:t>a</a:t>
            </a:r>
            <a:r>
              <a:rPr sz="1200" b="1" dirty="0">
                <a:latin typeface="Arial"/>
                <a:cs typeface="Arial"/>
              </a:rPr>
              <a:t>ll</a:t>
            </a:r>
            <a:r>
              <a:rPr sz="1200" b="1" spc="13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proced</a:t>
            </a:r>
            <a:r>
              <a:rPr sz="1200" b="1" spc="-15" dirty="0">
                <a:latin typeface="Arial"/>
                <a:cs typeface="Arial"/>
              </a:rPr>
              <a:t>u</a:t>
            </a:r>
            <a:r>
              <a:rPr sz="1200" b="1" dirty="0">
                <a:latin typeface="Arial"/>
                <a:cs typeface="Arial"/>
              </a:rPr>
              <a:t>res</a:t>
            </a:r>
            <a:r>
              <a:rPr sz="1200" b="1" spc="13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ser</a:t>
            </a:r>
            <a:r>
              <a:rPr sz="1200" b="1" spc="-20" dirty="0">
                <a:latin typeface="Arial"/>
                <a:cs typeface="Arial"/>
              </a:rPr>
              <a:t>v</a:t>
            </a:r>
            <a:r>
              <a:rPr sz="1200" b="1" dirty="0">
                <a:latin typeface="Arial"/>
                <a:cs typeface="Arial"/>
              </a:rPr>
              <a:t>ing</a:t>
            </a:r>
            <a:r>
              <a:rPr sz="1200" b="1" spc="13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bo</a:t>
            </a:r>
            <a:r>
              <a:rPr sz="1200" b="1" spc="-10" dirty="0">
                <a:latin typeface="Arial"/>
                <a:cs typeface="Arial"/>
              </a:rPr>
              <a:t>t</a:t>
            </a:r>
            <a:r>
              <a:rPr sz="1200" b="1" dirty="0">
                <a:latin typeface="Arial"/>
                <a:cs typeface="Arial"/>
              </a:rPr>
              <a:t>h</a:t>
            </a:r>
            <a:r>
              <a:rPr sz="1200" b="1" spc="14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t</a:t>
            </a:r>
            <a:r>
              <a:rPr sz="1200" b="1" spc="-5" dirty="0">
                <a:latin typeface="Arial"/>
                <a:cs typeface="Arial"/>
              </a:rPr>
              <a:t>h</a:t>
            </a:r>
            <a:r>
              <a:rPr sz="1200" b="1" dirty="0">
                <a:latin typeface="Arial"/>
                <a:cs typeface="Arial"/>
              </a:rPr>
              <a:t>e</a:t>
            </a:r>
            <a:r>
              <a:rPr sz="1200" b="1" spc="135" dirty="0">
                <a:latin typeface="Arial"/>
                <a:cs typeface="Arial"/>
              </a:rPr>
              <a:t> </a:t>
            </a:r>
            <a:r>
              <a:rPr sz="1200" b="1" spc="-15" dirty="0">
                <a:latin typeface="Arial"/>
                <a:cs typeface="Arial"/>
              </a:rPr>
              <a:t>o</a:t>
            </a:r>
            <a:r>
              <a:rPr sz="1200" b="1" spc="25" dirty="0">
                <a:latin typeface="Arial"/>
                <a:cs typeface="Arial"/>
              </a:rPr>
              <a:t>w</a:t>
            </a:r>
            <a:r>
              <a:rPr sz="1200" b="1" dirty="0">
                <a:latin typeface="Arial"/>
                <a:cs typeface="Arial"/>
              </a:rPr>
              <a:t>ner</a:t>
            </a:r>
            <a:r>
              <a:rPr sz="1200" b="1" spc="13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of</a:t>
            </a:r>
            <a:r>
              <a:rPr sz="1200" b="1" spc="12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a</a:t>
            </a:r>
            <a:r>
              <a:rPr sz="1200" b="1" spc="13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res</a:t>
            </a:r>
            <a:r>
              <a:rPr sz="1200" b="1" spc="-10" dirty="0">
                <a:latin typeface="Arial"/>
                <a:cs typeface="Arial"/>
              </a:rPr>
              <a:t>e</a:t>
            </a:r>
            <a:r>
              <a:rPr sz="1200" b="1" dirty="0">
                <a:latin typeface="Arial"/>
                <a:cs typeface="Arial"/>
              </a:rPr>
              <a:t>arch</a:t>
            </a:r>
            <a:r>
              <a:rPr sz="1200" b="1" spc="12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prop</a:t>
            </a:r>
            <a:r>
              <a:rPr sz="1200" b="1" spc="-5" dirty="0">
                <a:latin typeface="Arial"/>
                <a:cs typeface="Arial"/>
              </a:rPr>
              <a:t>o</a:t>
            </a:r>
            <a:r>
              <a:rPr sz="1200" b="1" dirty="0">
                <a:latin typeface="Arial"/>
                <a:cs typeface="Arial"/>
              </a:rPr>
              <a:t>sal and</a:t>
            </a:r>
            <a:r>
              <a:rPr sz="1200" b="1" spc="9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t</a:t>
            </a:r>
            <a:r>
              <a:rPr sz="1200" b="1" spc="-5" dirty="0">
                <a:latin typeface="Arial"/>
                <a:cs typeface="Arial"/>
              </a:rPr>
              <a:t>h</a:t>
            </a:r>
            <a:r>
              <a:rPr sz="1200" b="1" dirty="0">
                <a:latin typeface="Arial"/>
                <a:cs typeface="Arial"/>
              </a:rPr>
              <a:t>e</a:t>
            </a:r>
            <a:r>
              <a:rPr sz="1200" b="1" spc="10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sponsor</a:t>
            </a:r>
            <a:r>
              <a:rPr sz="1200" b="1" spc="9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to</a:t>
            </a:r>
            <a:r>
              <a:rPr sz="1200" b="1" spc="9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t</a:t>
            </a:r>
            <a:r>
              <a:rPr sz="1200" b="1" spc="-5" dirty="0">
                <a:latin typeface="Arial"/>
                <a:cs typeface="Arial"/>
              </a:rPr>
              <a:t>h</a:t>
            </a:r>
            <a:r>
              <a:rPr sz="1200" b="1" dirty="0">
                <a:latin typeface="Arial"/>
                <a:cs typeface="Arial"/>
              </a:rPr>
              <a:t>e</a:t>
            </a:r>
            <a:r>
              <a:rPr sz="1200" b="1" spc="10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ben</a:t>
            </a:r>
            <a:r>
              <a:rPr sz="1200" b="1" spc="5" dirty="0">
                <a:latin typeface="Arial"/>
                <a:cs typeface="Arial"/>
              </a:rPr>
              <a:t>e</a:t>
            </a:r>
            <a:r>
              <a:rPr sz="1200" b="1" dirty="0">
                <a:latin typeface="Arial"/>
                <a:cs typeface="Arial"/>
              </a:rPr>
              <a:t>fit</a:t>
            </a:r>
            <a:r>
              <a:rPr sz="1200" b="1" spc="9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of</a:t>
            </a:r>
            <a:r>
              <a:rPr sz="1200" b="1" spc="9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t</a:t>
            </a:r>
            <a:r>
              <a:rPr sz="1200" b="1" spc="-5" dirty="0">
                <a:latin typeface="Arial"/>
                <a:cs typeface="Arial"/>
              </a:rPr>
              <a:t>h</a:t>
            </a:r>
            <a:r>
              <a:rPr sz="1200" b="1" dirty="0">
                <a:latin typeface="Arial"/>
                <a:cs typeface="Arial"/>
              </a:rPr>
              <a:t>e</a:t>
            </a:r>
            <a:r>
              <a:rPr sz="1200" b="1" spc="10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communi</a:t>
            </a:r>
            <a:r>
              <a:rPr sz="1200" b="1" spc="5" dirty="0">
                <a:latin typeface="Arial"/>
                <a:cs typeface="Arial"/>
              </a:rPr>
              <a:t>t</a:t>
            </a:r>
            <a:r>
              <a:rPr sz="1200" b="1" spc="-20" dirty="0">
                <a:latin typeface="Arial"/>
                <a:cs typeface="Arial"/>
              </a:rPr>
              <a:t>y</a:t>
            </a:r>
            <a:r>
              <a:rPr sz="1200" b="1" spc="25" dirty="0">
                <a:latin typeface="Arial"/>
                <a:cs typeface="Arial"/>
              </a:rPr>
              <a:t>.</a:t>
            </a:r>
            <a:r>
              <a:rPr sz="1200" b="1" spc="-40" dirty="0">
                <a:latin typeface="Arial"/>
                <a:cs typeface="Arial"/>
              </a:rPr>
              <a:t>A</a:t>
            </a:r>
            <a:r>
              <a:rPr sz="1200" b="1" dirty="0">
                <a:latin typeface="Arial"/>
                <a:cs typeface="Arial"/>
              </a:rPr>
              <a:t>ssi</a:t>
            </a:r>
            <a:r>
              <a:rPr sz="1200" b="1" spc="5" dirty="0">
                <a:latin typeface="Arial"/>
                <a:cs typeface="Arial"/>
              </a:rPr>
              <a:t>s</a:t>
            </a:r>
            <a:r>
              <a:rPr sz="1200" b="1" dirty="0">
                <a:latin typeface="Arial"/>
                <a:cs typeface="Arial"/>
              </a:rPr>
              <a:t>tant</a:t>
            </a:r>
            <a:r>
              <a:rPr sz="1200" b="1" spc="90" dirty="0">
                <a:latin typeface="Arial"/>
                <a:cs typeface="Arial"/>
              </a:rPr>
              <a:t> </a:t>
            </a:r>
            <a:r>
              <a:rPr sz="1200" b="1" spc="5" dirty="0">
                <a:latin typeface="Arial"/>
                <a:cs typeface="Arial"/>
              </a:rPr>
              <a:t>p</a:t>
            </a:r>
            <a:r>
              <a:rPr sz="1200" b="1" dirty="0">
                <a:latin typeface="Arial"/>
                <a:cs typeface="Arial"/>
              </a:rPr>
              <a:t>rofessor</a:t>
            </a:r>
            <a:r>
              <a:rPr sz="1200" b="1" spc="9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at</a:t>
            </a:r>
            <a:endParaRPr sz="1200">
              <a:latin typeface="Arial"/>
              <a:cs typeface="Arial"/>
            </a:endParaRPr>
          </a:p>
          <a:p>
            <a:pPr marL="12700" marR="5080" algn="just">
              <a:lnSpc>
                <a:spcPts val="2100"/>
              </a:lnSpc>
            </a:pPr>
            <a:r>
              <a:rPr sz="1200" b="1" dirty="0">
                <a:latin typeface="Arial"/>
                <a:cs typeface="Arial"/>
              </a:rPr>
              <a:t>t</a:t>
            </a:r>
            <a:r>
              <a:rPr sz="1200" b="1" spc="-5" dirty="0">
                <a:latin typeface="Arial"/>
                <a:cs typeface="Arial"/>
              </a:rPr>
              <a:t>h</a:t>
            </a:r>
            <a:r>
              <a:rPr sz="1200" b="1" dirty="0">
                <a:latin typeface="Arial"/>
                <a:cs typeface="Arial"/>
              </a:rPr>
              <a:t>e  </a:t>
            </a:r>
            <a:r>
              <a:rPr sz="1200" b="1" spc="-10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Communi</a:t>
            </a:r>
            <a:r>
              <a:rPr sz="1200" b="1" spc="5" dirty="0">
                <a:latin typeface="Arial"/>
                <a:cs typeface="Arial"/>
              </a:rPr>
              <a:t>t</a:t>
            </a:r>
            <a:r>
              <a:rPr sz="1200" b="1" dirty="0">
                <a:latin typeface="Arial"/>
                <a:cs typeface="Arial"/>
              </a:rPr>
              <a:t>y  </a:t>
            </a:r>
            <a:r>
              <a:rPr sz="1200" b="1" spc="-11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Co</a:t>
            </a:r>
            <a:r>
              <a:rPr sz="1200" b="1" spc="5" dirty="0">
                <a:latin typeface="Arial"/>
                <a:cs typeface="Arial"/>
              </a:rPr>
              <a:t>l</a:t>
            </a:r>
            <a:r>
              <a:rPr sz="1200" b="1" dirty="0">
                <a:latin typeface="Arial"/>
                <a:cs typeface="Arial"/>
              </a:rPr>
              <a:t>l</a:t>
            </a:r>
            <a:r>
              <a:rPr sz="1200" b="1" spc="5" dirty="0">
                <a:latin typeface="Arial"/>
                <a:cs typeface="Arial"/>
              </a:rPr>
              <a:t>e</a:t>
            </a:r>
            <a:r>
              <a:rPr sz="1200" b="1" dirty="0">
                <a:latin typeface="Arial"/>
                <a:cs typeface="Arial"/>
              </a:rPr>
              <a:t>ge  </a:t>
            </a:r>
            <a:r>
              <a:rPr sz="1200" b="1" spc="-10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and  </a:t>
            </a:r>
            <a:r>
              <a:rPr sz="1200" b="1" spc="-10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Uni</a:t>
            </a:r>
            <a:r>
              <a:rPr sz="1200" b="1" spc="-25" dirty="0">
                <a:latin typeface="Arial"/>
                <a:cs typeface="Arial"/>
              </a:rPr>
              <a:t>v</a:t>
            </a:r>
            <a:r>
              <a:rPr sz="1200" b="1" dirty="0">
                <a:latin typeface="Arial"/>
                <a:cs typeface="Arial"/>
              </a:rPr>
              <a:t>ersi</a:t>
            </a:r>
            <a:r>
              <a:rPr sz="1200" b="1" spc="5" dirty="0">
                <a:latin typeface="Arial"/>
                <a:cs typeface="Arial"/>
              </a:rPr>
              <a:t>t</a:t>
            </a:r>
            <a:r>
              <a:rPr sz="1200" b="1" dirty="0">
                <a:latin typeface="Arial"/>
                <a:cs typeface="Arial"/>
              </a:rPr>
              <a:t>y  </a:t>
            </a:r>
            <a:r>
              <a:rPr sz="1200" b="1" spc="-11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resea</a:t>
            </a:r>
            <a:r>
              <a:rPr sz="1200" b="1" spc="-15" dirty="0">
                <a:latin typeface="Arial"/>
                <a:cs typeface="Arial"/>
              </a:rPr>
              <a:t>r</a:t>
            </a:r>
            <a:r>
              <a:rPr sz="1200" b="1" dirty="0">
                <a:latin typeface="Arial"/>
                <a:cs typeface="Arial"/>
              </a:rPr>
              <a:t>ch  </a:t>
            </a:r>
            <a:r>
              <a:rPr sz="1200" b="1" spc="-10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chai</a:t>
            </a:r>
            <a:r>
              <a:rPr sz="1200" b="1" spc="-15" dirty="0">
                <a:latin typeface="Arial"/>
                <a:cs typeface="Arial"/>
              </a:rPr>
              <a:t>r</a:t>
            </a:r>
            <a:r>
              <a:rPr sz="1200" b="1" dirty="0">
                <a:latin typeface="Arial"/>
                <a:cs typeface="Arial"/>
              </a:rPr>
              <a:t>s  </a:t>
            </a:r>
            <a:r>
              <a:rPr sz="1200" b="1" spc="-100" dirty="0">
                <a:latin typeface="Arial"/>
                <a:cs typeface="Arial"/>
              </a:rPr>
              <a:t> </a:t>
            </a:r>
            <a:r>
              <a:rPr sz="1200" b="1" spc="-10" dirty="0">
                <a:latin typeface="Arial"/>
                <a:cs typeface="Arial"/>
              </a:rPr>
              <a:t>c</a:t>
            </a:r>
            <a:r>
              <a:rPr sz="1200" b="1" dirty="0">
                <a:latin typeface="Arial"/>
                <a:cs typeface="Arial"/>
              </a:rPr>
              <a:t>omm</a:t>
            </a:r>
            <a:r>
              <a:rPr sz="1200" b="1" spc="35" dirty="0">
                <a:latin typeface="Arial"/>
                <a:cs typeface="Arial"/>
              </a:rPr>
              <a:t>i</a:t>
            </a:r>
            <a:r>
              <a:rPr sz="1200" b="1" dirty="0">
                <a:latin typeface="Arial"/>
                <a:cs typeface="Arial"/>
              </a:rPr>
              <a:t>t</a:t>
            </a:r>
            <a:r>
              <a:rPr sz="1200" b="1" spc="-10" dirty="0">
                <a:latin typeface="Arial"/>
                <a:cs typeface="Arial"/>
              </a:rPr>
              <a:t>t</a:t>
            </a:r>
            <a:r>
              <a:rPr sz="1200" b="1" dirty="0">
                <a:latin typeface="Arial"/>
                <a:cs typeface="Arial"/>
              </a:rPr>
              <a:t>ee member</a:t>
            </a:r>
            <a:r>
              <a:rPr sz="1200" b="1" spc="13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Dr.</a:t>
            </a:r>
            <a:r>
              <a:rPr sz="1200" b="1" spc="13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Sarhan</a:t>
            </a:r>
            <a:r>
              <a:rPr sz="1200" b="1" spc="120" dirty="0">
                <a:latin typeface="Arial"/>
                <a:cs typeface="Arial"/>
              </a:rPr>
              <a:t> </a:t>
            </a:r>
            <a:r>
              <a:rPr sz="1200" b="1" spc="-30" dirty="0">
                <a:latin typeface="Arial"/>
                <a:cs typeface="Arial"/>
              </a:rPr>
              <a:t>A</a:t>
            </a:r>
            <a:r>
              <a:rPr sz="1200" b="1" spc="5" dirty="0">
                <a:latin typeface="Arial"/>
                <a:cs typeface="Arial"/>
              </a:rPr>
              <a:t>h</a:t>
            </a:r>
            <a:r>
              <a:rPr sz="1200" b="1" dirty="0">
                <a:latin typeface="Arial"/>
                <a:cs typeface="Arial"/>
              </a:rPr>
              <a:t>mad</a:t>
            </a:r>
            <a:r>
              <a:rPr sz="1200" b="1" spc="14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Ra</a:t>
            </a:r>
            <a:r>
              <a:rPr sz="1200" b="1" spc="5" dirty="0">
                <a:latin typeface="Arial"/>
                <a:cs typeface="Arial"/>
              </a:rPr>
              <a:t>s</a:t>
            </a:r>
            <a:r>
              <a:rPr sz="1200" b="1" spc="-15" dirty="0">
                <a:latin typeface="Arial"/>
                <a:cs typeface="Arial"/>
              </a:rPr>
              <a:t>h</a:t>
            </a:r>
            <a:r>
              <a:rPr sz="1200" b="1" spc="10" dirty="0">
                <a:latin typeface="Arial"/>
                <a:cs typeface="Arial"/>
              </a:rPr>
              <a:t>w</a:t>
            </a:r>
            <a:r>
              <a:rPr sz="1200" b="1" dirty="0">
                <a:latin typeface="Arial"/>
                <a:cs typeface="Arial"/>
              </a:rPr>
              <a:t>an</a:t>
            </a:r>
            <a:r>
              <a:rPr sz="1200" b="1" spc="13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t</a:t>
            </a:r>
            <a:r>
              <a:rPr sz="1200" b="1" spc="-5" dirty="0">
                <a:latin typeface="Arial"/>
                <a:cs typeface="Arial"/>
              </a:rPr>
              <a:t>o</a:t>
            </a:r>
            <a:r>
              <a:rPr sz="1200" b="1" dirty="0">
                <a:latin typeface="Arial"/>
                <a:cs typeface="Arial"/>
              </a:rPr>
              <a:t>uch</a:t>
            </a:r>
            <a:r>
              <a:rPr sz="1200" b="1" spc="5" dirty="0">
                <a:latin typeface="Arial"/>
                <a:cs typeface="Arial"/>
              </a:rPr>
              <a:t>e</a:t>
            </a:r>
            <a:r>
              <a:rPr sz="1200" b="1" dirty="0">
                <a:latin typeface="Arial"/>
                <a:cs typeface="Arial"/>
              </a:rPr>
              <a:t>d</a:t>
            </a:r>
            <a:r>
              <a:rPr sz="1200" b="1" spc="13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upon</a:t>
            </a:r>
            <a:r>
              <a:rPr sz="1200" b="1" spc="12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t</a:t>
            </a:r>
            <a:r>
              <a:rPr sz="1200" b="1" spc="-5" dirty="0">
                <a:latin typeface="Arial"/>
                <a:cs typeface="Arial"/>
              </a:rPr>
              <a:t>h</a:t>
            </a:r>
            <a:r>
              <a:rPr sz="1200" b="1" dirty="0">
                <a:latin typeface="Arial"/>
                <a:cs typeface="Arial"/>
              </a:rPr>
              <a:t>e</a:t>
            </a:r>
            <a:r>
              <a:rPr sz="1200" b="1" spc="13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indirect</a:t>
            </a:r>
            <a:r>
              <a:rPr sz="1200" b="1" spc="12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role</a:t>
            </a:r>
            <a:r>
              <a:rPr sz="1200" b="1" spc="13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of t</a:t>
            </a:r>
            <a:r>
              <a:rPr sz="1200" b="1" spc="-5" dirty="0">
                <a:latin typeface="Arial"/>
                <a:cs typeface="Arial"/>
              </a:rPr>
              <a:t>h</a:t>
            </a:r>
            <a:r>
              <a:rPr sz="1200" b="1" dirty="0">
                <a:latin typeface="Arial"/>
                <a:cs typeface="Arial"/>
              </a:rPr>
              <a:t>e </a:t>
            </a:r>
            <a:r>
              <a:rPr sz="1200" b="1" spc="-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facul</a:t>
            </a:r>
            <a:r>
              <a:rPr sz="1200" b="1" spc="5" dirty="0">
                <a:latin typeface="Arial"/>
                <a:cs typeface="Arial"/>
              </a:rPr>
              <a:t>t</a:t>
            </a:r>
            <a:r>
              <a:rPr sz="1200" b="1" dirty="0">
                <a:latin typeface="Arial"/>
                <a:cs typeface="Arial"/>
              </a:rPr>
              <a:t>y </a:t>
            </a:r>
            <a:r>
              <a:rPr sz="1200" b="1" spc="-4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members </a:t>
            </a:r>
            <a:r>
              <a:rPr sz="1200" b="1" spc="-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in </a:t>
            </a:r>
            <a:r>
              <a:rPr sz="1200" b="1" spc="-1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ma</a:t>
            </a:r>
            <a:r>
              <a:rPr sz="1200" b="1" spc="-15" dirty="0">
                <a:latin typeface="Arial"/>
                <a:cs typeface="Arial"/>
              </a:rPr>
              <a:t>r</a:t>
            </a:r>
            <a:r>
              <a:rPr sz="1200" b="1" dirty="0">
                <a:latin typeface="Arial"/>
                <a:cs typeface="Arial"/>
              </a:rPr>
              <a:t>keting </a:t>
            </a:r>
            <a:r>
              <a:rPr sz="1200" b="1" spc="-1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t</a:t>
            </a:r>
            <a:r>
              <a:rPr sz="1200" b="1" spc="-5" dirty="0">
                <a:latin typeface="Arial"/>
                <a:cs typeface="Arial"/>
              </a:rPr>
              <a:t>h</a:t>
            </a:r>
            <a:r>
              <a:rPr sz="1200" b="1" dirty="0">
                <a:latin typeface="Arial"/>
                <a:cs typeface="Arial"/>
              </a:rPr>
              <a:t>e </a:t>
            </a:r>
            <a:r>
              <a:rPr sz="1200" b="1" spc="-2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chairs </a:t>
            </a:r>
            <a:r>
              <a:rPr sz="1200" b="1" spc="-1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and </a:t>
            </a:r>
            <a:r>
              <a:rPr sz="1200" b="1" spc="-1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pro</a:t>
            </a:r>
            <a:r>
              <a:rPr sz="1200" b="1" spc="-25" dirty="0">
                <a:latin typeface="Arial"/>
                <a:cs typeface="Arial"/>
              </a:rPr>
              <a:t>v</a:t>
            </a:r>
            <a:r>
              <a:rPr sz="1200" b="1" dirty="0">
                <a:latin typeface="Arial"/>
                <a:cs typeface="Arial"/>
              </a:rPr>
              <a:t>idi</a:t>
            </a:r>
            <a:r>
              <a:rPr sz="1200" b="1" spc="10" dirty="0">
                <a:latin typeface="Arial"/>
                <a:cs typeface="Arial"/>
              </a:rPr>
              <a:t>n</a:t>
            </a:r>
            <a:r>
              <a:rPr sz="1200" b="1" dirty="0">
                <a:latin typeface="Arial"/>
                <a:cs typeface="Arial"/>
              </a:rPr>
              <a:t>g </a:t>
            </a:r>
            <a:r>
              <a:rPr sz="1200" b="1" spc="-1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financi</a:t>
            </a:r>
            <a:r>
              <a:rPr sz="1200" b="1" spc="-5" dirty="0">
                <a:latin typeface="Arial"/>
                <a:cs typeface="Arial"/>
              </a:rPr>
              <a:t>a</a:t>
            </a:r>
            <a:r>
              <a:rPr sz="1200" b="1" dirty="0">
                <a:latin typeface="Arial"/>
                <a:cs typeface="Arial"/>
              </a:rPr>
              <a:t>l supp</a:t>
            </a:r>
            <a:r>
              <a:rPr sz="1200" b="1" spc="-5" dirty="0">
                <a:latin typeface="Arial"/>
                <a:cs typeface="Arial"/>
              </a:rPr>
              <a:t>o</a:t>
            </a:r>
            <a:r>
              <a:rPr sz="1200" b="1" dirty="0">
                <a:latin typeface="Arial"/>
                <a:cs typeface="Arial"/>
              </a:rPr>
              <a:t>rt, </a:t>
            </a:r>
            <a:r>
              <a:rPr sz="1200" b="1" spc="-13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since </a:t>
            </a:r>
            <a:r>
              <a:rPr sz="1200" b="1" spc="-12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t</a:t>
            </a:r>
            <a:r>
              <a:rPr sz="1200" b="1" spc="-5" dirty="0">
                <a:latin typeface="Arial"/>
                <a:cs typeface="Arial"/>
              </a:rPr>
              <a:t>h</a:t>
            </a:r>
            <a:r>
              <a:rPr sz="1200" b="1" dirty="0">
                <a:latin typeface="Arial"/>
                <a:cs typeface="Arial"/>
              </a:rPr>
              <a:t>ey </a:t>
            </a:r>
            <a:r>
              <a:rPr sz="1200" b="1" spc="-15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are </a:t>
            </a:r>
            <a:r>
              <a:rPr sz="1200" b="1" spc="-12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ab</a:t>
            </a:r>
            <a:r>
              <a:rPr sz="1200" b="1" spc="-15" dirty="0">
                <a:latin typeface="Arial"/>
                <a:cs typeface="Arial"/>
              </a:rPr>
              <a:t>l</a:t>
            </a:r>
            <a:r>
              <a:rPr sz="1200" b="1" dirty="0">
                <a:latin typeface="Arial"/>
                <a:cs typeface="Arial"/>
              </a:rPr>
              <a:t>e </a:t>
            </a:r>
            <a:r>
              <a:rPr sz="1200" b="1" spc="-12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to </a:t>
            </a:r>
            <a:r>
              <a:rPr sz="1200" b="1" spc="-13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commu</a:t>
            </a:r>
            <a:r>
              <a:rPr sz="1200" b="1" spc="-15" dirty="0">
                <a:latin typeface="Arial"/>
                <a:cs typeface="Arial"/>
              </a:rPr>
              <a:t>n</a:t>
            </a:r>
            <a:r>
              <a:rPr sz="1200" b="1" dirty="0">
                <a:latin typeface="Arial"/>
                <a:cs typeface="Arial"/>
              </a:rPr>
              <a:t>i</a:t>
            </a:r>
            <a:r>
              <a:rPr sz="1200" b="1" spc="5" dirty="0">
                <a:latin typeface="Arial"/>
                <a:cs typeface="Arial"/>
              </a:rPr>
              <a:t>c</a:t>
            </a:r>
            <a:r>
              <a:rPr sz="1200" b="1" dirty="0">
                <a:latin typeface="Arial"/>
                <a:cs typeface="Arial"/>
              </a:rPr>
              <a:t>ate </a:t>
            </a:r>
            <a:r>
              <a:rPr sz="1200" b="1" spc="-14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at </a:t>
            </a:r>
            <a:r>
              <a:rPr sz="1200" b="1" spc="-13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t</a:t>
            </a:r>
            <a:r>
              <a:rPr sz="1200" b="1" spc="-5" dirty="0">
                <a:latin typeface="Arial"/>
                <a:cs typeface="Arial"/>
              </a:rPr>
              <a:t>h</a:t>
            </a:r>
            <a:r>
              <a:rPr sz="1200" b="1" dirty="0">
                <a:latin typeface="Arial"/>
                <a:cs typeface="Arial"/>
              </a:rPr>
              <a:t>e </a:t>
            </a:r>
            <a:r>
              <a:rPr sz="1200" b="1" spc="-12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internat</a:t>
            </a:r>
            <a:r>
              <a:rPr sz="1200" b="1" spc="-10" dirty="0">
                <a:latin typeface="Arial"/>
                <a:cs typeface="Arial"/>
              </a:rPr>
              <a:t>i</a:t>
            </a:r>
            <a:r>
              <a:rPr sz="1200" b="1" dirty="0">
                <a:latin typeface="Arial"/>
                <a:cs typeface="Arial"/>
              </a:rPr>
              <a:t>onal </a:t>
            </a:r>
            <a:r>
              <a:rPr sz="1200" b="1" spc="-12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l</a:t>
            </a:r>
            <a:r>
              <a:rPr sz="1200" b="1" spc="5" dirty="0">
                <a:latin typeface="Arial"/>
                <a:cs typeface="Arial"/>
              </a:rPr>
              <a:t>e</a:t>
            </a:r>
            <a:r>
              <a:rPr sz="1200" b="1" spc="-20" dirty="0">
                <a:latin typeface="Arial"/>
                <a:cs typeface="Arial"/>
              </a:rPr>
              <a:t>v</a:t>
            </a:r>
            <a:r>
              <a:rPr sz="1200" b="1" dirty="0">
                <a:latin typeface="Arial"/>
                <a:cs typeface="Arial"/>
              </a:rPr>
              <a:t>el t</a:t>
            </a:r>
            <a:r>
              <a:rPr sz="1200" b="1" spc="-5" dirty="0">
                <a:latin typeface="Arial"/>
                <a:cs typeface="Arial"/>
              </a:rPr>
              <a:t>h</a:t>
            </a:r>
            <a:r>
              <a:rPr sz="1200" b="1" dirty="0">
                <a:latin typeface="Arial"/>
                <a:cs typeface="Arial"/>
              </a:rPr>
              <a:t>rough </a:t>
            </a:r>
            <a:r>
              <a:rPr sz="1200" b="1" spc="13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con</a:t>
            </a:r>
            <a:r>
              <a:rPr sz="1200" b="1" spc="-10" dirty="0">
                <a:latin typeface="Arial"/>
                <a:cs typeface="Arial"/>
              </a:rPr>
              <a:t>f</a:t>
            </a:r>
            <a:r>
              <a:rPr sz="1200" b="1" dirty="0">
                <a:latin typeface="Arial"/>
                <a:cs typeface="Arial"/>
              </a:rPr>
              <a:t>erenc</a:t>
            </a:r>
            <a:r>
              <a:rPr sz="1200" b="1" spc="-5" dirty="0">
                <a:latin typeface="Arial"/>
                <a:cs typeface="Arial"/>
              </a:rPr>
              <a:t>e</a:t>
            </a:r>
            <a:r>
              <a:rPr sz="1200" b="1" dirty="0">
                <a:latin typeface="Arial"/>
                <a:cs typeface="Arial"/>
              </a:rPr>
              <a:t>s </a:t>
            </a:r>
            <a:r>
              <a:rPr sz="1200" b="1" spc="13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and </a:t>
            </a:r>
            <a:r>
              <a:rPr sz="1200" b="1" spc="12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c</a:t>
            </a:r>
            <a:r>
              <a:rPr sz="1200" b="1" spc="10" dirty="0">
                <a:latin typeface="Arial"/>
                <a:cs typeface="Arial"/>
              </a:rPr>
              <a:t>o</a:t>
            </a:r>
            <a:r>
              <a:rPr sz="1200" b="1" spc="-5" dirty="0">
                <a:latin typeface="Arial"/>
                <a:cs typeface="Arial"/>
              </a:rPr>
              <a:t>-</a:t>
            </a:r>
            <a:r>
              <a:rPr sz="1200" b="1" dirty="0">
                <a:latin typeface="Arial"/>
                <a:cs typeface="Arial"/>
              </a:rPr>
              <a:t>re</a:t>
            </a:r>
            <a:r>
              <a:rPr sz="1200" b="1" spc="-10" dirty="0">
                <a:latin typeface="Arial"/>
                <a:cs typeface="Arial"/>
              </a:rPr>
              <a:t>s</a:t>
            </a:r>
            <a:r>
              <a:rPr sz="1200" b="1" dirty="0">
                <a:latin typeface="Arial"/>
                <a:cs typeface="Arial"/>
              </a:rPr>
              <a:t>earch </a:t>
            </a:r>
            <a:r>
              <a:rPr sz="1200" b="1" spc="11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and </a:t>
            </a:r>
            <a:r>
              <a:rPr sz="1200" b="1" spc="120" dirty="0">
                <a:latin typeface="Arial"/>
                <a:cs typeface="Arial"/>
              </a:rPr>
              <a:t> </a:t>
            </a:r>
            <a:r>
              <a:rPr sz="1200" b="1" spc="10" dirty="0">
                <a:latin typeface="Arial"/>
                <a:cs typeface="Arial"/>
              </a:rPr>
              <a:t>w</a:t>
            </a:r>
            <a:r>
              <a:rPr sz="1200" b="1" dirty="0">
                <a:latin typeface="Arial"/>
                <a:cs typeface="Arial"/>
              </a:rPr>
              <a:t>hich </a:t>
            </a:r>
            <a:r>
              <a:rPr sz="1200" b="1" spc="125" dirty="0">
                <a:latin typeface="Arial"/>
                <a:cs typeface="Arial"/>
              </a:rPr>
              <a:t> </a:t>
            </a:r>
            <a:r>
              <a:rPr sz="1200" b="1" spc="10" dirty="0">
                <a:latin typeface="Arial"/>
                <a:cs typeface="Arial"/>
              </a:rPr>
              <a:t>w</a:t>
            </a:r>
            <a:r>
              <a:rPr sz="1200" b="1" dirty="0">
                <a:latin typeface="Arial"/>
                <a:cs typeface="Arial"/>
              </a:rPr>
              <a:t>ould </a:t>
            </a:r>
            <a:r>
              <a:rPr sz="1200" b="1" spc="120" dirty="0">
                <a:latin typeface="Arial"/>
                <a:cs typeface="Arial"/>
              </a:rPr>
              <a:t> </a:t>
            </a:r>
            <a:r>
              <a:rPr sz="1200" b="1" spc="-10" dirty="0">
                <a:latin typeface="Arial"/>
                <a:cs typeface="Arial"/>
              </a:rPr>
              <a:t>e</a:t>
            </a:r>
            <a:r>
              <a:rPr sz="1200" b="1" dirty="0">
                <a:latin typeface="Arial"/>
                <a:cs typeface="Arial"/>
              </a:rPr>
              <a:t>nable </a:t>
            </a:r>
            <a:r>
              <a:rPr sz="1200" b="1" spc="13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t</a:t>
            </a:r>
            <a:r>
              <a:rPr sz="1200" b="1" spc="-5" dirty="0">
                <a:latin typeface="Arial"/>
                <a:cs typeface="Arial"/>
              </a:rPr>
              <a:t>h</a:t>
            </a:r>
            <a:r>
              <a:rPr sz="1200" b="1" dirty="0">
                <a:latin typeface="Arial"/>
                <a:cs typeface="Arial"/>
              </a:rPr>
              <a:t>e coll</a:t>
            </a:r>
            <a:r>
              <a:rPr sz="1200" b="1" spc="5" dirty="0">
                <a:latin typeface="Arial"/>
                <a:cs typeface="Arial"/>
              </a:rPr>
              <a:t>e</a:t>
            </a:r>
            <a:r>
              <a:rPr sz="1200" b="1" dirty="0">
                <a:latin typeface="Arial"/>
                <a:cs typeface="Arial"/>
              </a:rPr>
              <a:t>ge  </a:t>
            </a:r>
            <a:r>
              <a:rPr sz="1200" b="1" spc="-16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to  </a:t>
            </a:r>
            <a:r>
              <a:rPr sz="1200" b="1" spc="-15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commu</a:t>
            </a:r>
            <a:r>
              <a:rPr sz="1200" b="1" spc="-15" dirty="0">
                <a:latin typeface="Arial"/>
                <a:cs typeface="Arial"/>
              </a:rPr>
              <a:t>n</a:t>
            </a:r>
            <a:r>
              <a:rPr sz="1200" b="1" dirty="0">
                <a:latin typeface="Arial"/>
                <a:cs typeface="Arial"/>
              </a:rPr>
              <a:t>i</a:t>
            </a:r>
            <a:r>
              <a:rPr sz="1200" b="1" spc="5" dirty="0">
                <a:latin typeface="Arial"/>
                <a:cs typeface="Arial"/>
              </a:rPr>
              <a:t>c</a:t>
            </a:r>
            <a:r>
              <a:rPr sz="1200" b="1" dirty="0">
                <a:latin typeface="Arial"/>
                <a:cs typeface="Arial"/>
              </a:rPr>
              <a:t>ate </a:t>
            </a:r>
            <a:r>
              <a:rPr sz="1200" b="1" spc="160" dirty="0">
                <a:latin typeface="Arial"/>
                <a:cs typeface="Arial"/>
              </a:rPr>
              <a:t> </a:t>
            </a:r>
            <a:r>
              <a:rPr sz="1200" b="1" spc="10" dirty="0">
                <a:latin typeface="Arial"/>
                <a:cs typeface="Arial"/>
              </a:rPr>
              <a:t>w</a:t>
            </a:r>
            <a:r>
              <a:rPr sz="1200" b="1" dirty="0">
                <a:latin typeface="Arial"/>
                <a:cs typeface="Arial"/>
              </a:rPr>
              <a:t>ith  </a:t>
            </a:r>
            <a:r>
              <a:rPr sz="1200" b="1" spc="-15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high</a:t>
            </a:r>
            <a:r>
              <a:rPr sz="1200" b="1" spc="10" dirty="0">
                <a:latin typeface="Arial"/>
                <a:cs typeface="Arial"/>
              </a:rPr>
              <a:t>l</a:t>
            </a:r>
            <a:r>
              <a:rPr sz="1200" b="1" dirty="0">
                <a:latin typeface="Arial"/>
                <a:cs typeface="Arial"/>
              </a:rPr>
              <a:t>y </a:t>
            </a:r>
            <a:r>
              <a:rPr sz="1200" b="1" spc="150" dirty="0">
                <a:latin typeface="Arial"/>
                <a:cs typeface="Arial"/>
              </a:rPr>
              <a:t> </a:t>
            </a:r>
            <a:r>
              <a:rPr sz="1200" b="1" spc="5" dirty="0">
                <a:latin typeface="Arial"/>
                <a:cs typeface="Arial"/>
              </a:rPr>
              <a:t>q</a:t>
            </a:r>
            <a:r>
              <a:rPr sz="1200" b="1" dirty="0">
                <a:latin typeface="Arial"/>
                <a:cs typeface="Arial"/>
              </a:rPr>
              <a:t>ualified  </a:t>
            </a:r>
            <a:r>
              <a:rPr sz="1200" b="1" spc="-16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and  </a:t>
            </a:r>
            <a:r>
              <a:rPr sz="1200" b="1" spc="-15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c</a:t>
            </a:r>
            <a:r>
              <a:rPr sz="1200" b="1" spc="-15" dirty="0">
                <a:latin typeface="Arial"/>
                <a:cs typeface="Arial"/>
              </a:rPr>
              <a:t>r</a:t>
            </a:r>
            <a:r>
              <a:rPr sz="1200" b="1" dirty="0">
                <a:latin typeface="Arial"/>
                <a:cs typeface="Arial"/>
              </a:rPr>
              <a:t>eati</a:t>
            </a:r>
            <a:r>
              <a:rPr sz="1200" b="1" spc="-10" dirty="0">
                <a:latin typeface="Arial"/>
                <a:cs typeface="Arial"/>
              </a:rPr>
              <a:t>v</a:t>
            </a:r>
            <a:r>
              <a:rPr sz="1200" b="1" dirty="0">
                <a:latin typeface="Arial"/>
                <a:cs typeface="Arial"/>
              </a:rPr>
              <a:t>e  </a:t>
            </a:r>
            <a:r>
              <a:rPr sz="1200" b="1" spc="-15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cad</a:t>
            </a:r>
            <a:r>
              <a:rPr sz="1200" b="1" spc="-15" dirty="0">
                <a:latin typeface="Arial"/>
                <a:cs typeface="Arial"/>
              </a:rPr>
              <a:t>r</a:t>
            </a:r>
            <a:r>
              <a:rPr sz="1200" b="1" dirty="0">
                <a:latin typeface="Arial"/>
                <a:cs typeface="Arial"/>
              </a:rPr>
              <a:t>e</a:t>
            </a:r>
            <a:r>
              <a:rPr sz="1200" b="1" spc="-10" dirty="0">
                <a:latin typeface="Arial"/>
                <a:cs typeface="Arial"/>
              </a:rPr>
              <a:t>s</a:t>
            </a:r>
            <a:r>
              <a:rPr sz="1200" b="1" dirty="0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30610" y="1017230"/>
            <a:ext cx="5300980" cy="20453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just">
              <a:lnSpc>
                <a:spcPct val="145900"/>
              </a:lnSpc>
            </a:pPr>
            <a:r>
              <a:rPr sz="1200" b="1" dirty="0">
                <a:latin typeface="Arial"/>
                <a:cs typeface="Arial"/>
              </a:rPr>
              <a:t>Fur</a:t>
            </a:r>
            <a:r>
              <a:rPr sz="1200" b="1" spc="-5" dirty="0">
                <a:latin typeface="Arial"/>
                <a:cs typeface="Arial"/>
              </a:rPr>
              <a:t>t</a:t>
            </a:r>
            <a:r>
              <a:rPr sz="1200" b="1" dirty="0">
                <a:latin typeface="Arial"/>
                <a:cs typeface="Arial"/>
              </a:rPr>
              <a:t>hermore, </a:t>
            </a:r>
            <a:r>
              <a:rPr sz="1200" b="1" spc="7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Dr. </a:t>
            </a:r>
            <a:r>
              <a:rPr sz="1200" b="1" spc="7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R</a:t>
            </a:r>
            <a:r>
              <a:rPr sz="1200" b="1" spc="-10" dirty="0">
                <a:latin typeface="Arial"/>
                <a:cs typeface="Arial"/>
              </a:rPr>
              <a:t>a</a:t>
            </a:r>
            <a:r>
              <a:rPr sz="1200" b="1" dirty="0">
                <a:latin typeface="Arial"/>
                <a:cs typeface="Arial"/>
              </a:rPr>
              <a:t>s</a:t>
            </a:r>
            <a:r>
              <a:rPr sz="1200" b="1" spc="-15" dirty="0">
                <a:latin typeface="Arial"/>
                <a:cs typeface="Arial"/>
              </a:rPr>
              <a:t>h</a:t>
            </a:r>
            <a:r>
              <a:rPr sz="1200" b="1" spc="10" dirty="0">
                <a:latin typeface="Arial"/>
                <a:cs typeface="Arial"/>
              </a:rPr>
              <a:t>w</a:t>
            </a:r>
            <a:r>
              <a:rPr sz="1200" b="1" dirty="0">
                <a:latin typeface="Arial"/>
                <a:cs typeface="Arial"/>
              </a:rPr>
              <a:t>an </a:t>
            </a:r>
            <a:r>
              <a:rPr sz="1200" b="1" spc="7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sp</a:t>
            </a:r>
            <a:r>
              <a:rPr sz="1200" b="1" spc="-15" dirty="0">
                <a:latin typeface="Arial"/>
                <a:cs typeface="Arial"/>
              </a:rPr>
              <a:t>o</a:t>
            </a:r>
            <a:r>
              <a:rPr sz="1200" b="1" dirty="0">
                <a:latin typeface="Arial"/>
                <a:cs typeface="Arial"/>
              </a:rPr>
              <a:t>ke </a:t>
            </a:r>
            <a:r>
              <a:rPr sz="1200" b="1" spc="6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about </a:t>
            </a:r>
            <a:r>
              <a:rPr sz="1200" b="1" spc="6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t</a:t>
            </a:r>
            <a:r>
              <a:rPr sz="1200" b="1" spc="-5" dirty="0">
                <a:latin typeface="Arial"/>
                <a:cs typeface="Arial"/>
              </a:rPr>
              <a:t>h</a:t>
            </a:r>
            <a:r>
              <a:rPr sz="1200" b="1" dirty="0">
                <a:latin typeface="Arial"/>
                <a:cs typeface="Arial"/>
              </a:rPr>
              <a:t>e </a:t>
            </a:r>
            <a:r>
              <a:rPr sz="1200" b="1" spc="7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ne</a:t>
            </a:r>
            <a:r>
              <a:rPr sz="1200" b="1" spc="-5" dirty="0">
                <a:latin typeface="Arial"/>
                <a:cs typeface="Arial"/>
              </a:rPr>
              <a:t>c</a:t>
            </a:r>
            <a:r>
              <a:rPr sz="1200" b="1" dirty="0">
                <a:latin typeface="Arial"/>
                <a:cs typeface="Arial"/>
              </a:rPr>
              <a:t>es</a:t>
            </a:r>
            <a:r>
              <a:rPr sz="1200" b="1" spc="-10" dirty="0">
                <a:latin typeface="Arial"/>
                <a:cs typeface="Arial"/>
              </a:rPr>
              <a:t>s</a:t>
            </a:r>
            <a:r>
              <a:rPr sz="1200" b="1" dirty="0">
                <a:latin typeface="Arial"/>
                <a:cs typeface="Arial"/>
              </a:rPr>
              <a:t>a</a:t>
            </a:r>
            <a:r>
              <a:rPr sz="1200" b="1" spc="10" dirty="0">
                <a:latin typeface="Arial"/>
                <a:cs typeface="Arial"/>
              </a:rPr>
              <a:t>r</a:t>
            </a:r>
            <a:r>
              <a:rPr sz="1200" b="1" dirty="0">
                <a:latin typeface="Arial"/>
                <a:cs typeface="Arial"/>
              </a:rPr>
              <a:t>y </a:t>
            </a:r>
            <a:r>
              <a:rPr sz="1200" b="1" spc="4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and </a:t>
            </a:r>
            <a:r>
              <a:rPr sz="1200" b="1" spc="7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op</a:t>
            </a:r>
            <a:r>
              <a:rPr sz="1200" b="1" spc="-10" dirty="0">
                <a:latin typeface="Arial"/>
                <a:cs typeface="Arial"/>
              </a:rPr>
              <a:t>t</a:t>
            </a:r>
            <a:r>
              <a:rPr sz="1200" b="1" dirty="0">
                <a:latin typeface="Arial"/>
                <a:cs typeface="Arial"/>
              </a:rPr>
              <a:t>ional requiremen</a:t>
            </a:r>
            <a:r>
              <a:rPr sz="1200" b="1" spc="-5" dirty="0">
                <a:latin typeface="Arial"/>
                <a:cs typeface="Arial"/>
              </a:rPr>
              <a:t>t</a:t>
            </a:r>
            <a:r>
              <a:rPr sz="1200" b="1" dirty="0">
                <a:latin typeface="Arial"/>
                <a:cs typeface="Arial"/>
              </a:rPr>
              <a:t>s </a:t>
            </a:r>
            <a:r>
              <a:rPr sz="1200" b="1" spc="-2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f</a:t>
            </a:r>
            <a:r>
              <a:rPr sz="1200" b="1" spc="-5" dirty="0">
                <a:latin typeface="Arial"/>
                <a:cs typeface="Arial"/>
              </a:rPr>
              <a:t>o</a:t>
            </a:r>
            <a:r>
              <a:rPr sz="1200" b="1" dirty="0">
                <a:latin typeface="Arial"/>
                <a:cs typeface="Arial"/>
              </a:rPr>
              <a:t>r </a:t>
            </a:r>
            <a:r>
              <a:rPr sz="1200" b="1" spc="-1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a </a:t>
            </a:r>
            <a:r>
              <a:rPr sz="1200" b="1" spc="-2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res</a:t>
            </a:r>
            <a:r>
              <a:rPr sz="1200" b="1" spc="-10" dirty="0">
                <a:latin typeface="Arial"/>
                <a:cs typeface="Arial"/>
              </a:rPr>
              <a:t>e</a:t>
            </a:r>
            <a:r>
              <a:rPr sz="1200" b="1" dirty="0">
                <a:latin typeface="Arial"/>
                <a:cs typeface="Arial"/>
              </a:rPr>
              <a:t>arch </a:t>
            </a:r>
            <a:r>
              <a:rPr sz="1200" b="1" spc="-2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chair. </a:t>
            </a:r>
            <a:r>
              <a:rPr sz="1200" b="1" spc="-2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Dr. </a:t>
            </a:r>
            <a:r>
              <a:rPr sz="1200" b="1" spc="-20" dirty="0">
                <a:latin typeface="Arial"/>
                <a:cs typeface="Arial"/>
              </a:rPr>
              <a:t> </a:t>
            </a:r>
            <a:r>
              <a:rPr sz="1200" b="1" spc="-5" dirty="0">
                <a:latin typeface="Arial"/>
                <a:cs typeface="Arial"/>
              </a:rPr>
              <a:t>M</a:t>
            </a:r>
            <a:r>
              <a:rPr sz="1200" b="1" dirty="0">
                <a:latin typeface="Arial"/>
                <a:cs typeface="Arial"/>
              </a:rPr>
              <a:t>uhammad </a:t>
            </a:r>
            <a:r>
              <a:rPr sz="1200" b="1" spc="-10" dirty="0">
                <a:latin typeface="Arial"/>
                <a:cs typeface="Arial"/>
              </a:rPr>
              <a:t> </a:t>
            </a:r>
            <a:r>
              <a:rPr sz="1200" b="1" spc="-5" dirty="0">
                <a:latin typeface="Arial"/>
                <a:cs typeface="Arial"/>
              </a:rPr>
              <a:t>M</a:t>
            </a:r>
            <a:r>
              <a:rPr sz="1200" b="1" dirty="0">
                <a:latin typeface="Arial"/>
                <a:cs typeface="Arial"/>
              </a:rPr>
              <a:t>ustafa </a:t>
            </a:r>
            <a:r>
              <a:rPr sz="1200" b="1" spc="-10" dirty="0">
                <a:latin typeface="Arial"/>
                <a:cs typeface="Arial"/>
              </a:rPr>
              <a:t> </a:t>
            </a:r>
            <a:r>
              <a:rPr sz="1200" b="1" spc="-30" dirty="0">
                <a:latin typeface="Arial"/>
                <a:cs typeface="Arial"/>
              </a:rPr>
              <a:t>A</a:t>
            </a:r>
            <a:r>
              <a:rPr sz="1200" b="1" spc="35" dirty="0">
                <a:latin typeface="Arial"/>
                <a:cs typeface="Arial"/>
              </a:rPr>
              <a:t>l</a:t>
            </a:r>
            <a:r>
              <a:rPr sz="1200" b="1" spc="-5" dirty="0">
                <a:latin typeface="Arial"/>
                <a:cs typeface="Arial"/>
              </a:rPr>
              <a:t>-</a:t>
            </a:r>
            <a:r>
              <a:rPr sz="1200" b="1" dirty="0">
                <a:latin typeface="Arial"/>
                <a:cs typeface="Arial"/>
              </a:rPr>
              <a:t>Sharif, Direct</a:t>
            </a:r>
            <a:r>
              <a:rPr sz="1200" b="1" spc="-5" dirty="0">
                <a:latin typeface="Arial"/>
                <a:cs typeface="Arial"/>
              </a:rPr>
              <a:t>o</a:t>
            </a:r>
            <a:r>
              <a:rPr sz="1200" b="1" dirty="0">
                <a:latin typeface="Arial"/>
                <a:cs typeface="Arial"/>
              </a:rPr>
              <a:t>r</a:t>
            </a:r>
            <a:r>
              <a:rPr sz="1200" b="1" spc="12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of</a:t>
            </a:r>
            <a:r>
              <a:rPr sz="1200" b="1" spc="114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Sci</a:t>
            </a:r>
            <a:r>
              <a:rPr sz="1200" b="1" spc="5" dirty="0">
                <a:latin typeface="Arial"/>
                <a:cs typeface="Arial"/>
              </a:rPr>
              <a:t>e</a:t>
            </a:r>
            <a:r>
              <a:rPr sz="1200" b="1" dirty="0">
                <a:latin typeface="Arial"/>
                <a:cs typeface="Arial"/>
              </a:rPr>
              <a:t>n</a:t>
            </a:r>
            <a:r>
              <a:rPr sz="1200" b="1" spc="-5" dirty="0">
                <a:latin typeface="Arial"/>
                <a:cs typeface="Arial"/>
              </a:rPr>
              <a:t>t</a:t>
            </a:r>
            <a:r>
              <a:rPr sz="1200" b="1" dirty="0">
                <a:latin typeface="Arial"/>
                <a:cs typeface="Arial"/>
              </a:rPr>
              <a:t>ific</a:t>
            </a:r>
            <a:r>
              <a:rPr sz="1200" b="1" spc="114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semina</a:t>
            </a:r>
            <a:r>
              <a:rPr sz="1200" b="1" spc="-10" dirty="0">
                <a:latin typeface="Arial"/>
                <a:cs typeface="Arial"/>
              </a:rPr>
              <a:t>r</a:t>
            </a:r>
            <a:r>
              <a:rPr sz="1200" b="1" dirty="0">
                <a:latin typeface="Arial"/>
                <a:cs typeface="Arial"/>
              </a:rPr>
              <a:t>s,</a:t>
            </a:r>
            <a:r>
              <a:rPr sz="1200" b="1" spc="12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ma</a:t>
            </a:r>
            <a:r>
              <a:rPr sz="1200" b="1" spc="-15" dirty="0">
                <a:latin typeface="Arial"/>
                <a:cs typeface="Arial"/>
              </a:rPr>
              <a:t>n</a:t>
            </a:r>
            <a:r>
              <a:rPr sz="1200" b="1" dirty="0">
                <a:latin typeface="Arial"/>
                <a:cs typeface="Arial"/>
              </a:rPr>
              <a:t>aged</a:t>
            </a:r>
            <a:r>
              <a:rPr sz="1200" b="1" spc="110" dirty="0">
                <a:latin typeface="Arial"/>
                <a:cs typeface="Arial"/>
              </a:rPr>
              <a:t> </a:t>
            </a:r>
            <a:r>
              <a:rPr sz="1200" b="1" spc="20" dirty="0">
                <a:latin typeface="Arial"/>
                <a:cs typeface="Arial"/>
              </a:rPr>
              <a:t>t</a:t>
            </a:r>
            <a:r>
              <a:rPr sz="1200" b="1" dirty="0">
                <a:latin typeface="Arial"/>
                <a:cs typeface="Arial"/>
              </a:rPr>
              <a:t>he</a:t>
            </a:r>
            <a:r>
              <a:rPr sz="1200" b="1" spc="12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ses</a:t>
            </a:r>
            <a:r>
              <a:rPr sz="1200" b="1" spc="-10" dirty="0">
                <a:latin typeface="Arial"/>
                <a:cs typeface="Arial"/>
              </a:rPr>
              <a:t>s</a:t>
            </a:r>
            <a:r>
              <a:rPr sz="1200" b="1" dirty="0">
                <a:latin typeface="Arial"/>
                <a:cs typeface="Arial"/>
              </a:rPr>
              <a:t>ion</a:t>
            </a:r>
            <a:r>
              <a:rPr sz="1200" b="1" spc="12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and</a:t>
            </a:r>
            <a:r>
              <a:rPr sz="1200" b="1" spc="114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int</a:t>
            </a:r>
            <a:r>
              <a:rPr sz="1200" b="1" spc="-10" dirty="0">
                <a:latin typeface="Arial"/>
                <a:cs typeface="Arial"/>
              </a:rPr>
              <a:t>e</a:t>
            </a:r>
            <a:r>
              <a:rPr sz="1200" b="1" spc="10" dirty="0">
                <a:latin typeface="Arial"/>
                <a:cs typeface="Arial"/>
              </a:rPr>
              <a:t>r</a:t>
            </a:r>
            <a:r>
              <a:rPr sz="1200" b="1" spc="-20" dirty="0">
                <a:latin typeface="Arial"/>
                <a:cs typeface="Arial"/>
              </a:rPr>
              <a:t>v</a:t>
            </a:r>
            <a:r>
              <a:rPr sz="1200" b="1" dirty="0">
                <a:latin typeface="Arial"/>
                <a:cs typeface="Arial"/>
              </a:rPr>
              <a:t>en</a:t>
            </a:r>
            <a:r>
              <a:rPr sz="1200" b="1" spc="-5" dirty="0">
                <a:latin typeface="Arial"/>
                <a:cs typeface="Arial"/>
              </a:rPr>
              <a:t>t</a:t>
            </a:r>
            <a:r>
              <a:rPr sz="1200" b="1" dirty="0">
                <a:latin typeface="Arial"/>
                <a:cs typeface="Arial"/>
              </a:rPr>
              <a:t>ions t</a:t>
            </a:r>
            <a:r>
              <a:rPr sz="1200" b="1" spc="-5" dirty="0">
                <a:latin typeface="Arial"/>
                <a:cs typeface="Arial"/>
              </a:rPr>
              <a:t>h</a:t>
            </a:r>
            <a:r>
              <a:rPr sz="1200" b="1" dirty="0">
                <a:latin typeface="Arial"/>
                <a:cs typeface="Arial"/>
              </a:rPr>
              <a:t>e</a:t>
            </a:r>
            <a:r>
              <a:rPr sz="1200" b="1" spc="12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fact</a:t>
            </a:r>
            <a:r>
              <a:rPr sz="1200" b="1" spc="114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t</a:t>
            </a:r>
            <a:r>
              <a:rPr sz="1200" b="1" spc="-5" dirty="0">
                <a:latin typeface="Arial"/>
                <a:cs typeface="Arial"/>
              </a:rPr>
              <a:t>h</a:t>
            </a:r>
            <a:r>
              <a:rPr sz="1200" b="1" dirty="0">
                <a:latin typeface="Arial"/>
                <a:cs typeface="Arial"/>
              </a:rPr>
              <a:t>at</a:t>
            </a:r>
            <a:r>
              <a:rPr sz="1200" b="1" spc="114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made</a:t>
            </a:r>
            <a:r>
              <a:rPr sz="1200" b="1" spc="12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t</a:t>
            </a:r>
            <a:r>
              <a:rPr sz="1200" b="1" spc="-20" dirty="0">
                <a:latin typeface="Arial"/>
                <a:cs typeface="Arial"/>
              </a:rPr>
              <a:t>h</a:t>
            </a:r>
            <a:r>
              <a:rPr sz="1200" b="1" dirty="0">
                <a:latin typeface="Arial"/>
                <a:cs typeface="Arial"/>
              </a:rPr>
              <a:t>e</a:t>
            </a:r>
            <a:r>
              <a:rPr sz="1200" b="1" spc="12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be</a:t>
            </a:r>
            <a:r>
              <a:rPr sz="1200" b="1" spc="5" dirty="0">
                <a:latin typeface="Arial"/>
                <a:cs typeface="Arial"/>
              </a:rPr>
              <a:t>s</a:t>
            </a:r>
            <a:r>
              <a:rPr sz="1200" b="1" dirty="0">
                <a:latin typeface="Arial"/>
                <a:cs typeface="Arial"/>
              </a:rPr>
              <a:t>t</a:t>
            </a:r>
            <a:r>
              <a:rPr sz="1200" b="1" spc="114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be</a:t>
            </a:r>
            <a:r>
              <a:rPr sz="1200" b="1" spc="-10" dirty="0">
                <a:latin typeface="Arial"/>
                <a:cs typeface="Arial"/>
              </a:rPr>
              <a:t>n</a:t>
            </a:r>
            <a:r>
              <a:rPr sz="1200" b="1" dirty="0">
                <a:latin typeface="Arial"/>
                <a:cs typeface="Arial"/>
              </a:rPr>
              <a:t>efi</a:t>
            </a:r>
            <a:r>
              <a:rPr sz="1200" b="1" spc="-5" dirty="0">
                <a:latin typeface="Arial"/>
                <a:cs typeface="Arial"/>
              </a:rPr>
              <a:t>t</a:t>
            </a:r>
            <a:r>
              <a:rPr sz="1200" b="1" dirty="0">
                <a:latin typeface="Arial"/>
                <a:cs typeface="Arial"/>
              </a:rPr>
              <a:t>s</a:t>
            </a:r>
            <a:r>
              <a:rPr sz="1200" b="1" spc="12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from</a:t>
            </a:r>
            <a:r>
              <a:rPr sz="1200" b="1" spc="114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t</a:t>
            </a:r>
            <a:r>
              <a:rPr sz="1200" b="1" spc="-5" dirty="0">
                <a:latin typeface="Arial"/>
                <a:cs typeface="Arial"/>
              </a:rPr>
              <a:t>h</a:t>
            </a:r>
            <a:r>
              <a:rPr sz="1200" b="1" dirty="0">
                <a:latin typeface="Arial"/>
                <a:cs typeface="Arial"/>
              </a:rPr>
              <a:t>e</a:t>
            </a:r>
            <a:r>
              <a:rPr sz="1200" b="1" spc="12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inquiries</a:t>
            </a:r>
            <a:r>
              <a:rPr sz="1200" b="1" spc="12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of</a:t>
            </a:r>
            <a:r>
              <a:rPr sz="1200" b="1" spc="114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t</a:t>
            </a:r>
            <a:r>
              <a:rPr sz="1200" b="1" spc="-5" dirty="0">
                <a:latin typeface="Arial"/>
                <a:cs typeface="Arial"/>
              </a:rPr>
              <a:t>h</a:t>
            </a:r>
            <a:r>
              <a:rPr sz="1200" b="1" dirty="0">
                <a:latin typeface="Arial"/>
                <a:cs typeface="Arial"/>
              </a:rPr>
              <a:t>e</a:t>
            </a:r>
            <a:r>
              <a:rPr sz="1200" b="1" spc="110" dirty="0">
                <a:latin typeface="Arial"/>
                <a:cs typeface="Arial"/>
              </a:rPr>
              <a:t> </a:t>
            </a:r>
            <a:r>
              <a:rPr sz="1200" b="1" spc="-10" dirty="0">
                <a:latin typeface="Arial"/>
                <a:cs typeface="Arial"/>
              </a:rPr>
              <a:t>a</a:t>
            </a:r>
            <a:r>
              <a:rPr sz="1200" b="1" dirty="0">
                <a:latin typeface="Arial"/>
                <a:cs typeface="Arial"/>
              </a:rPr>
              <a:t>udienc</a:t>
            </a:r>
            <a:r>
              <a:rPr sz="1200" b="1" spc="5" dirty="0">
                <a:latin typeface="Arial"/>
                <a:cs typeface="Arial"/>
              </a:rPr>
              <a:t>e</a:t>
            </a:r>
            <a:r>
              <a:rPr sz="1200" b="1" dirty="0">
                <a:latin typeface="Arial"/>
                <a:cs typeface="Arial"/>
              </a:rPr>
              <a:t>. Final</a:t>
            </a:r>
            <a:r>
              <a:rPr sz="1200" b="1" spc="15" dirty="0">
                <a:latin typeface="Arial"/>
                <a:cs typeface="Arial"/>
              </a:rPr>
              <a:t>l</a:t>
            </a:r>
            <a:r>
              <a:rPr sz="1200" b="1" spc="-35" dirty="0">
                <a:latin typeface="Arial"/>
                <a:cs typeface="Arial"/>
              </a:rPr>
              <a:t>y</a:t>
            </a:r>
            <a:r>
              <a:rPr sz="1200" b="1" dirty="0">
                <a:latin typeface="Arial"/>
                <a:cs typeface="Arial"/>
              </a:rPr>
              <a:t>,</a:t>
            </a:r>
            <a:r>
              <a:rPr sz="1200" b="1" spc="15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t</a:t>
            </a:r>
            <a:r>
              <a:rPr sz="1200" b="1" spc="-5" dirty="0">
                <a:latin typeface="Arial"/>
                <a:cs typeface="Arial"/>
              </a:rPr>
              <a:t>h</a:t>
            </a:r>
            <a:r>
              <a:rPr sz="1200" b="1" dirty="0">
                <a:latin typeface="Arial"/>
                <a:cs typeface="Arial"/>
              </a:rPr>
              <a:t>e</a:t>
            </a:r>
            <a:r>
              <a:rPr sz="1200" b="1" spc="16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Vi</a:t>
            </a:r>
            <a:r>
              <a:rPr sz="1200" b="1" spc="5" dirty="0">
                <a:latin typeface="Arial"/>
                <a:cs typeface="Arial"/>
              </a:rPr>
              <a:t>c</a:t>
            </a:r>
            <a:r>
              <a:rPr sz="1200" b="1" dirty="0">
                <a:latin typeface="Arial"/>
                <a:cs typeface="Arial"/>
              </a:rPr>
              <a:t>e</a:t>
            </a:r>
            <a:r>
              <a:rPr sz="1200" b="1" spc="16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De</a:t>
            </a:r>
            <a:r>
              <a:rPr sz="1200" b="1" spc="-5" dirty="0">
                <a:latin typeface="Arial"/>
                <a:cs typeface="Arial"/>
              </a:rPr>
              <a:t>a</a:t>
            </a:r>
            <a:r>
              <a:rPr sz="1200" b="1" dirty="0">
                <a:latin typeface="Arial"/>
                <a:cs typeface="Arial"/>
              </a:rPr>
              <a:t>n</a:t>
            </a:r>
            <a:r>
              <a:rPr sz="1200" b="1" spc="15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of</a:t>
            </a:r>
            <a:r>
              <a:rPr sz="1200" b="1" spc="15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Gr</a:t>
            </a:r>
            <a:r>
              <a:rPr sz="1200" b="1" spc="5" dirty="0">
                <a:latin typeface="Arial"/>
                <a:cs typeface="Arial"/>
              </a:rPr>
              <a:t>a</a:t>
            </a:r>
            <a:r>
              <a:rPr sz="1200" b="1" dirty="0">
                <a:latin typeface="Arial"/>
                <a:cs typeface="Arial"/>
              </a:rPr>
              <a:t>duate</a:t>
            </a:r>
            <a:r>
              <a:rPr sz="1200" b="1" spc="16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St</a:t>
            </a:r>
            <a:r>
              <a:rPr sz="1200" b="1" spc="-5" dirty="0">
                <a:latin typeface="Arial"/>
                <a:cs typeface="Arial"/>
              </a:rPr>
              <a:t>u</a:t>
            </a:r>
            <a:r>
              <a:rPr sz="1200" b="1" dirty="0">
                <a:latin typeface="Arial"/>
                <a:cs typeface="Arial"/>
              </a:rPr>
              <a:t>di</a:t>
            </a:r>
            <a:r>
              <a:rPr sz="1200" b="1" spc="-10" dirty="0">
                <a:latin typeface="Arial"/>
                <a:cs typeface="Arial"/>
              </a:rPr>
              <a:t>e</a:t>
            </a:r>
            <a:r>
              <a:rPr sz="1200" b="1" dirty="0">
                <a:latin typeface="Arial"/>
                <a:cs typeface="Arial"/>
              </a:rPr>
              <a:t>s</a:t>
            </a:r>
            <a:r>
              <a:rPr sz="1200" b="1" spc="16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and</a:t>
            </a:r>
            <a:r>
              <a:rPr sz="1200" b="1" spc="15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Sc</a:t>
            </a:r>
            <a:r>
              <a:rPr sz="1200" b="1" spc="-10" dirty="0">
                <a:latin typeface="Arial"/>
                <a:cs typeface="Arial"/>
              </a:rPr>
              <a:t>i</a:t>
            </a:r>
            <a:r>
              <a:rPr sz="1200" b="1" dirty="0">
                <a:latin typeface="Arial"/>
                <a:cs typeface="Arial"/>
              </a:rPr>
              <a:t>en</a:t>
            </a:r>
            <a:r>
              <a:rPr sz="1200" b="1" spc="-5" dirty="0">
                <a:latin typeface="Arial"/>
                <a:cs typeface="Arial"/>
              </a:rPr>
              <a:t>t</a:t>
            </a:r>
            <a:r>
              <a:rPr sz="1200" b="1" dirty="0">
                <a:latin typeface="Arial"/>
                <a:cs typeface="Arial"/>
              </a:rPr>
              <a:t>ific</a:t>
            </a:r>
            <a:r>
              <a:rPr sz="1200" b="1" spc="16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R</a:t>
            </a:r>
            <a:r>
              <a:rPr sz="1200" b="1" spc="-10" dirty="0">
                <a:latin typeface="Arial"/>
                <a:cs typeface="Arial"/>
              </a:rPr>
              <a:t>es</a:t>
            </a:r>
            <a:r>
              <a:rPr sz="1200" b="1" dirty="0">
                <a:latin typeface="Arial"/>
                <a:cs typeface="Arial"/>
              </a:rPr>
              <a:t>earch</a:t>
            </a:r>
            <a:r>
              <a:rPr sz="1200" b="1" spc="15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Dr. Othman </a:t>
            </a:r>
            <a:r>
              <a:rPr sz="1200" b="1" spc="-85" dirty="0">
                <a:latin typeface="Arial"/>
                <a:cs typeface="Arial"/>
              </a:rPr>
              <a:t> </a:t>
            </a:r>
            <a:r>
              <a:rPr sz="1200" b="1" spc="-30" dirty="0">
                <a:latin typeface="Arial"/>
                <a:cs typeface="Arial"/>
              </a:rPr>
              <a:t>A</a:t>
            </a:r>
            <a:r>
              <a:rPr sz="1200" b="1" dirty="0">
                <a:latin typeface="Arial"/>
                <a:cs typeface="Arial"/>
              </a:rPr>
              <a:t>l</a:t>
            </a:r>
            <a:r>
              <a:rPr sz="1200" b="1" spc="-5" dirty="0">
                <a:latin typeface="Arial"/>
                <a:cs typeface="Arial"/>
              </a:rPr>
              <a:t>-</a:t>
            </a:r>
            <a:r>
              <a:rPr sz="1200" b="1" dirty="0">
                <a:latin typeface="Arial"/>
                <a:cs typeface="Arial"/>
              </a:rPr>
              <a:t>Salih </a:t>
            </a:r>
            <a:r>
              <a:rPr sz="1200" b="1" spc="-9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hon</a:t>
            </a:r>
            <a:r>
              <a:rPr sz="1200" b="1" spc="-5" dirty="0">
                <a:latin typeface="Arial"/>
                <a:cs typeface="Arial"/>
              </a:rPr>
              <a:t>o</a:t>
            </a:r>
            <a:r>
              <a:rPr sz="1200" b="1" dirty="0">
                <a:latin typeface="Arial"/>
                <a:cs typeface="Arial"/>
              </a:rPr>
              <a:t>red </a:t>
            </a:r>
            <a:r>
              <a:rPr sz="1200" b="1" spc="-9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Dr. </a:t>
            </a:r>
            <a:r>
              <a:rPr sz="1200" b="1" spc="-80" dirty="0">
                <a:latin typeface="Arial"/>
                <a:cs typeface="Arial"/>
              </a:rPr>
              <a:t> </a:t>
            </a:r>
            <a:r>
              <a:rPr sz="1200" b="1" spc="-30" dirty="0">
                <a:latin typeface="Arial"/>
                <a:cs typeface="Arial"/>
              </a:rPr>
              <a:t>A</a:t>
            </a:r>
            <a:r>
              <a:rPr sz="1200" b="1" dirty="0">
                <a:latin typeface="Arial"/>
                <a:cs typeface="Arial"/>
              </a:rPr>
              <a:t>bdullah </a:t>
            </a:r>
            <a:r>
              <a:rPr sz="1200" b="1" spc="-85" dirty="0">
                <a:latin typeface="Arial"/>
                <a:cs typeface="Arial"/>
              </a:rPr>
              <a:t> </a:t>
            </a:r>
            <a:r>
              <a:rPr sz="1200" b="1" spc="-40" dirty="0">
                <a:latin typeface="Arial"/>
                <a:cs typeface="Arial"/>
              </a:rPr>
              <a:t>A</a:t>
            </a:r>
            <a:r>
              <a:rPr sz="1200" b="1" spc="25" dirty="0">
                <a:latin typeface="Arial"/>
                <a:cs typeface="Arial"/>
              </a:rPr>
              <a:t>w</a:t>
            </a:r>
            <a:r>
              <a:rPr sz="1200" b="1" dirty="0">
                <a:latin typeface="Arial"/>
                <a:cs typeface="Arial"/>
              </a:rPr>
              <a:t>ad </a:t>
            </a:r>
            <a:r>
              <a:rPr sz="1200" b="1" spc="-70" dirty="0">
                <a:latin typeface="Arial"/>
                <a:cs typeface="Arial"/>
              </a:rPr>
              <a:t> </a:t>
            </a:r>
            <a:r>
              <a:rPr sz="1200" b="1" spc="-30" dirty="0">
                <a:latin typeface="Arial"/>
                <a:cs typeface="Arial"/>
              </a:rPr>
              <a:t>A</a:t>
            </a:r>
            <a:r>
              <a:rPr sz="1200" b="1" spc="20" dirty="0">
                <a:latin typeface="Arial"/>
                <a:cs typeface="Arial"/>
              </a:rPr>
              <a:t>l</a:t>
            </a:r>
            <a:r>
              <a:rPr sz="1200" b="1" spc="-5" dirty="0">
                <a:latin typeface="Arial"/>
                <a:cs typeface="Arial"/>
              </a:rPr>
              <a:t>-</a:t>
            </a:r>
            <a:r>
              <a:rPr sz="1200" b="1" dirty="0">
                <a:latin typeface="Arial"/>
                <a:cs typeface="Arial"/>
              </a:rPr>
              <a:t>Harbi </a:t>
            </a:r>
            <a:r>
              <a:rPr sz="1200" b="1" spc="-9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and </a:t>
            </a:r>
            <a:r>
              <a:rPr sz="1200" b="1" spc="-8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Dr. </a:t>
            </a:r>
            <a:r>
              <a:rPr sz="1200" b="1" spc="-9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Sarhan </a:t>
            </a:r>
            <a:r>
              <a:rPr sz="1200" b="1" spc="-30" dirty="0">
                <a:latin typeface="Arial"/>
                <a:cs typeface="Arial"/>
              </a:rPr>
              <a:t>A</a:t>
            </a:r>
            <a:r>
              <a:rPr sz="1200" b="1" spc="5" dirty="0">
                <a:latin typeface="Arial"/>
                <a:cs typeface="Arial"/>
              </a:rPr>
              <a:t>h</a:t>
            </a:r>
            <a:r>
              <a:rPr sz="1200" b="1" dirty="0">
                <a:latin typeface="Arial"/>
                <a:cs typeface="Arial"/>
              </a:rPr>
              <a:t>mad</a:t>
            </a:r>
            <a:r>
              <a:rPr sz="1200" b="1" spc="3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Ra</a:t>
            </a:r>
            <a:r>
              <a:rPr sz="1200" b="1" spc="5" dirty="0">
                <a:latin typeface="Arial"/>
                <a:cs typeface="Arial"/>
              </a:rPr>
              <a:t>s</a:t>
            </a:r>
            <a:r>
              <a:rPr sz="1200" b="1" spc="-15" dirty="0">
                <a:latin typeface="Arial"/>
                <a:cs typeface="Arial"/>
              </a:rPr>
              <a:t>h</a:t>
            </a:r>
            <a:r>
              <a:rPr sz="1200" b="1" spc="25" dirty="0">
                <a:latin typeface="Arial"/>
                <a:cs typeface="Arial"/>
              </a:rPr>
              <a:t>w</a:t>
            </a:r>
            <a:r>
              <a:rPr sz="1200" b="1" dirty="0">
                <a:latin typeface="Arial"/>
                <a:cs typeface="Arial"/>
              </a:rPr>
              <a:t>an</a:t>
            </a:r>
            <a:r>
              <a:rPr sz="1200" b="1" spc="3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and</a:t>
            </a:r>
            <a:r>
              <a:rPr sz="1200" b="1" spc="3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apprec</a:t>
            </a:r>
            <a:r>
              <a:rPr sz="1200" b="1" spc="-10" dirty="0">
                <a:latin typeface="Arial"/>
                <a:cs typeface="Arial"/>
              </a:rPr>
              <a:t>i</a:t>
            </a:r>
            <a:r>
              <a:rPr sz="1200" b="1" dirty="0">
                <a:latin typeface="Arial"/>
                <a:cs typeface="Arial"/>
              </a:rPr>
              <a:t>ated</a:t>
            </a:r>
            <a:r>
              <a:rPr sz="1200" b="1" spc="3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t</a:t>
            </a:r>
            <a:r>
              <a:rPr sz="1200" b="1" spc="-5" dirty="0">
                <a:latin typeface="Arial"/>
                <a:cs typeface="Arial"/>
              </a:rPr>
              <a:t>h</a:t>
            </a:r>
            <a:r>
              <a:rPr sz="1200" b="1" dirty="0">
                <a:latin typeface="Arial"/>
                <a:cs typeface="Arial"/>
              </a:rPr>
              <a:t>eir</a:t>
            </a:r>
            <a:r>
              <a:rPr sz="1200" b="1" spc="4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at</a:t>
            </a:r>
            <a:r>
              <a:rPr sz="1200" b="1" spc="-20" dirty="0">
                <a:latin typeface="Arial"/>
                <a:cs typeface="Arial"/>
              </a:rPr>
              <a:t>t</a:t>
            </a:r>
            <a:r>
              <a:rPr sz="1200" b="1" dirty="0">
                <a:latin typeface="Arial"/>
                <a:cs typeface="Arial"/>
              </a:rPr>
              <a:t>endance</a:t>
            </a:r>
            <a:r>
              <a:rPr sz="1200" b="1" spc="2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and</a:t>
            </a:r>
            <a:r>
              <a:rPr sz="1200" b="1" spc="3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t</a:t>
            </a:r>
            <a:r>
              <a:rPr sz="1200" b="1" spc="-5" dirty="0">
                <a:latin typeface="Arial"/>
                <a:cs typeface="Arial"/>
              </a:rPr>
              <a:t>h</a:t>
            </a:r>
            <a:r>
              <a:rPr sz="1200" b="1" dirty="0">
                <a:latin typeface="Arial"/>
                <a:cs typeface="Arial"/>
              </a:rPr>
              <a:t>eir</a:t>
            </a:r>
            <a:r>
              <a:rPr sz="1200" b="1" spc="4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ef</a:t>
            </a:r>
            <a:r>
              <a:rPr sz="1200" b="1" spc="-10" dirty="0">
                <a:latin typeface="Arial"/>
                <a:cs typeface="Arial"/>
              </a:rPr>
              <a:t>f</a:t>
            </a:r>
            <a:r>
              <a:rPr sz="1200" b="1" dirty="0">
                <a:latin typeface="Arial"/>
                <a:cs typeface="Arial"/>
              </a:rPr>
              <a:t>ort</a:t>
            </a:r>
            <a:r>
              <a:rPr sz="1200" b="1" spc="3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at</a:t>
            </a:r>
            <a:r>
              <a:rPr sz="1200" b="1" spc="3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t</a:t>
            </a:r>
            <a:r>
              <a:rPr sz="1200" b="1" spc="-5" dirty="0">
                <a:latin typeface="Arial"/>
                <a:cs typeface="Arial"/>
              </a:rPr>
              <a:t>h</a:t>
            </a:r>
            <a:r>
              <a:rPr sz="1200" b="1" dirty="0">
                <a:latin typeface="Arial"/>
                <a:cs typeface="Arial"/>
              </a:rPr>
              <a:t>e </a:t>
            </a:r>
            <a:r>
              <a:rPr sz="1200" b="1" spc="-30" dirty="0">
                <a:latin typeface="Arial"/>
                <a:cs typeface="Arial"/>
              </a:rPr>
              <a:t>A</a:t>
            </a:r>
            <a:r>
              <a:rPr sz="1200" b="1" spc="5" dirty="0">
                <a:latin typeface="Arial"/>
                <a:cs typeface="Arial"/>
              </a:rPr>
              <a:t>d</a:t>
            </a:r>
            <a:r>
              <a:rPr sz="1200" b="1" dirty="0">
                <a:latin typeface="Arial"/>
                <a:cs typeface="Arial"/>
              </a:rPr>
              <a:t>ministration of</a:t>
            </a:r>
            <a:r>
              <a:rPr sz="1200" b="1" spc="-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Resea</a:t>
            </a:r>
            <a:r>
              <a:rPr sz="1200" b="1" spc="-15" dirty="0">
                <a:latin typeface="Arial"/>
                <a:cs typeface="Arial"/>
              </a:rPr>
              <a:t>r</a:t>
            </a:r>
            <a:r>
              <a:rPr sz="1200" b="1" dirty="0">
                <a:latin typeface="Arial"/>
                <a:cs typeface="Arial"/>
              </a:rPr>
              <a:t>ch Chair</a:t>
            </a:r>
            <a:r>
              <a:rPr sz="1200" b="1" spc="-10" dirty="0">
                <a:latin typeface="Arial"/>
                <a:cs typeface="Arial"/>
              </a:rPr>
              <a:t>s</a:t>
            </a:r>
            <a:r>
              <a:rPr sz="1200" b="1" dirty="0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539874" y="3696836"/>
            <a:ext cx="4877440" cy="274294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539874" y="6592823"/>
            <a:ext cx="4877440" cy="274256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539874" y="914408"/>
            <a:ext cx="4877440" cy="274294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539874" y="3810000"/>
            <a:ext cx="4877440" cy="274280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539874" y="6705663"/>
            <a:ext cx="4877440" cy="274281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539874" y="914408"/>
            <a:ext cx="4877440" cy="274294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539874" y="3810000"/>
            <a:ext cx="4877440" cy="274280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446</Words>
  <Application>Microsoft Office PowerPoint</Application>
  <PresentationFormat>Benutzerdefiniert</PresentationFormat>
  <Paragraphs>6</Paragraphs>
  <Slides>4</Slides>
  <Notes>4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5" baseType="lpstr">
      <vt:lpstr>Office Theme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Online2PDF.com</dc:creator>
  <cp:lastModifiedBy>Online2PDF.com</cp:lastModifiedBy>
  <cp:revision>1</cp:revision>
  <dcterms:created xsi:type="dcterms:W3CDTF">2015-04-05T12:00:42Z</dcterms:created>
  <dcterms:modified xsi:type="dcterms:W3CDTF">2015-04-05T10:00:47Z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2015-04-05T00:00:00Z</vt:filetime>
  </property>
  <property fmtid="{D5CDD505-2E9C-101B-9397-08002B2CF9AE}" pid="3" name="LastSaved">
    <vt:filetime>2015-04-05T00:00:00Z</vt:filetime>
  </property>
</Properties>
</file>