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488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998036"/>
            <a:ext cx="5299075" cy="4135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35530" marR="118745" indent="-2207260">
              <a:lnSpc>
                <a:spcPct val="163200"/>
              </a:lnSpc>
            </a:pPr>
            <a:r>
              <a:rPr sz="1000" b="1" spc="-15" dirty="0">
                <a:solidFill>
                  <a:srgbClr val="304317"/>
                </a:solidFill>
                <a:latin typeface="Times New Roman"/>
                <a:cs typeface="Times New Roman"/>
              </a:rPr>
              <a:t>T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RA</a:t>
            </a:r>
            <a:r>
              <a:rPr sz="1000" b="1" dirty="0">
                <a:solidFill>
                  <a:srgbClr val="304317"/>
                </a:solidFill>
                <a:latin typeface="Times New Roman"/>
                <a:cs typeface="Times New Roman"/>
              </a:rPr>
              <a:t>I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NI</a:t>
            </a:r>
            <a:r>
              <a:rPr sz="1000" b="1" spc="-5" dirty="0">
                <a:solidFill>
                  <a:srgbClr val="304317"/>
                </a:solidFill>
                <a:latin typeface="Times New Roman"/>
                <a:cs typeface="Times New Roman"/>
              </a:rPr>
              <a:t>N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G</a:t>
            </a:r>
            <a:r>
              <a:rPr sz="1000" b="1" spc="-5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C</a:t>
            </a:r>
            <a:r>
              <a:rPr sz="1000" b="1" spc="-5" dirty="0">
                <a:solidFill>
                  <a:srgbClr val="304317"/>
                </a:solidFill>
                <a:latin typeface="Times New Roman"/>
                <a:cs typeface="Times New Roman"/>
              </a:rPr>
              <a:t>O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U</a:t>
            </a:r>
            <a:r>
              <a:rPr sz="1000" b="1" dirty="0">
                <a:solidFill>
                  <a:srgbClr val="304317"/>
                </a:solidFill>
                <a:latin typeface="Times New Roman"/>
                <a:cs typeface="Times New Roman"/>
              </a:rPr>
              <a:t>R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SE</a:t>
            </a:r>
            <a:r>
              <a:rPr sz="1000" b="1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S</a:t>
            </a:r>
            <a:r>
              <a:rPr sz="1000" b="1" dirty="0">
                <a:solidFill>
                  <a:srgbClr val="304317"/>
                </a:solidFill>
                <a:latin typeface="Times New Roman"/>
                <a:cs typeface="Times New Roman"/>
              </a:rPr>
              <a:t>P</a:t>
            </a:r>
            <a:r>
              <a:rPr sz="1000" b="1" spc="-5" dirty="0">
                <a:solidFill>
                  <a:srgbClr val="304317"/>
                </a:solidFill>
                <a:latin typeface="Times New Roman"/>
                <a:cs typeface="Times New Roman"/>
              </a:rPr>
              <a:t>E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CIA</a:t>
            </a:r>
            <a:r>
              <a:rPr sz="1000" b="1" spc="-5" dirty="0">
                <a:solidFill>
                  <a:srgbClr val="304317"/>
                </a:solidFill>
                <a:latin typeface="Times New Roman"/>
                <a:cs typeface="Times New Roman"/>
              </a:rPr>
              <a:t>LI</a:t>
            </a:r>
            <a:r>
              <a:rPr sz="1000" b="1" spc="-30" dirty="0">
                <a:solidFill>
                  <a:srgbClr val="304317"/>
                </a:solidFill>
                <a:latin typeface="Times New Roman"/>
                <a:cs typeface="Times New Roman"/>
              </a:rPr>
              <a:t>Z</a:t>
            </a:r>
            <a:r>
              <a:rPr sz="1000" b="1" spc="-5" dirty="0">
                <a:solidFill>
                  <a:srgbClr val="304317"/>
                </a:solidFill>
                <a:latin typeface="Times New Roman"/>
                <a:cs typeface="Times New Roman"/>
              </a:rPr>
              <a:t>E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D</a:t>
            </a:r>
            <a:r>
              <a:rPr sz="1000" b="1" spc="5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04317"/>
                </a:solidFill>
                <a:latin typeface="Times New Roman"/>
                <a:cs typeface="Times New Roman"/>
              </a:rPr>
              <a:t>I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N</a:t>
            </a:r>
            <a:r>
              <a:rPr sz="1000" b="1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AN</a:t>
            </a:r>
            <a:r>
              <a:rPr sz="1000" b="1" dirty="0">
                <a:solidFill>
                  <a:srgbClr val="304317"/>
                </a:solidFill>
                <a:latin typeface="Times New Roman"/>
                <a:cs typeface="Times New Roman"/>
              </a:rPr>
              <a:t>A</a:t>
            </a:r>
            <a:r>
              <a:rPr sz="1000" b="1" spc="-15" dirty="0">
                <a:solidFill>
                  <a:srgbClr val="304317"/>
                </a:solidFill>
                <a:latin typeface="Times New Roman"/>
                <a:cs typeface="Times New Roman"/>
              </a:rPr>
              <a:t>L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Y</a:t>
            </a:r>
            <a:r>
              <a:rPr sz="1000" b="1" dirty="0">
                <a:solidFill>
                  <a:srgbClr val="304317"/>
                </a:solidFill>
                <a:latin typeface="Times New Roman"/>
                <a:cs typeface="Times New Roman"/>
              </a:rPr>
              <a:t>S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IS</a:t>
            </a:r>
            <a:r>
              <a:rPr sz="1000" b="1" spc="15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WAS</a:t>
            </a:r>
            <a:r>
              <a:rPr sz="1000" b="1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H</a:t>
            </a:r>
            <a:r>
              <a:rPr sz="1000" b="1" spc="-5" dirty="0">
                <a:solidFill>
                  <a:srgbClr val="304317"/>
                </a:solidFill>
                <a:latin typeface="Times New Roman"/>
                <a:cs typeface="Times New Roman"/>
              </a:rPr>
              <a:t>E</a:t>
            </a:r>
            <a:r>
              <a:rPr sz="1000" b="1" spc="-15" dirty="0">
                <a:solidFill>
                  <a:srgbClr val="304317"/>
                </a:solidFill>
                <a:latin typeface="Times New Roman"/>
                <a:cs typeface="Times New Roman"/>
              </a:rPr>
              <a:t>L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D</a:t>
            </a:r>
            <a:r>
              <a:rPr sz="1000" b="1" dirty="0">
                <a:solidFill>
                  <a:srgbClr val="304317"/>
                </a:solidFill>
                <a:latin typeface="Times New Roman"/>
                <a:cs typeface="Times New Roman"/>
              </a:rPr>
              <a:t> A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T</a:t>
            </a:r>
            <a:r>
              <a:rPr sz="1000" b="1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304317"/>
                </a:solidFill>
                <a:latin typeface="Times New Roman"/>
                <a:cs typeface="Times New Roman"/>
              </a:rPr>
              <a:t>T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HE</a:t>
            </a:r>
            <a:r>
              <a:rPr sz="1000" b="1" spc="-5" dirty="0">
                <a:solidFill>
                  <a:srgbClr val="304317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C</a:t>
            </a:r>
            <a:r>
              <a:rPr sz="1000" b="1" spc="-5" dirty="0">
                <a:solidFill>
                  <a:srgbClr val="304317"/>
                </a:solidFill>
                <a:latin typeface="Times New Roman"/>
                <a:cs typeface="Times New Roman"/>
              </a:rPr>
              <a:t>O</a:t>
            </a:r>
            <a:r>
              <a:rPr sz="1000" b="1" spc="0" dirty="0">
                <a:solidFill>
                  <a:srgbClr val="304317"/>
                </a:solidFill>
                <a:latin typeface="Times New Roman"/>
                <a:cs typeface="Times New Roman"/>
              </a:rPr>
              <a:t>MM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UNI</a:t>
            </a:r>
            <a:r>
              <a:rPr sz="1000" b="1" spc="-20" dirty="0">
                <a:solidFill>
                  <a:srgbClr val="304317"/>
                </a:solidFill>
                <a:latin typeface="Times New Roman"/>
                <a:cs typeface="Times New Roman"/>
              </a:rPr>
              <a:t>T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Y</a:t>
            </a:r>
            <a:r>
              <a:rPr sz="1000" b="1" spc="-5" dirty="0">
                <a:solidFill>
                  <a:srgbClr val="304317"/>
                </a:solidFill>
                <a:latin typeface="Times New Roman"/>
                <a:cs typeface="Times New Roman"/>
              </a:rPr>
              <a:t> CO</a:t>
            </a:r>
            <a:r>
              <a:rPr sz="1000" b="1" spc="-15" dirty="0">
                <a:solidFill>
                  <a:srgbClr val="304317"/>
                </a:solidFill>
                <a:latin typeface="Times New Roman"/>
                <a:cs typeface="Times New Roman"/>
              </a:rPr>
              <a:t>L</a:t>
            </a:r>
            <a:r>
              <a:rPr sz="1000" b="1" spc="-5" dirty="0">
                <a:solidFill>
                  <a:srgbClr val="304317"/>
                </a:solidFill>
                <a:latin typeface="Times New Roman"/>
                <a:cs typeface="Times New Roman"/>
              </a:rPr>
              <a:t>LE</a:t>
            </a:r>
            <a:r>
              <a:rPr sz="1000" b="1" spc="-20" dirty="0">
                <a:solidFill>
                  <a:srgbClr val="304317"/>
                </a:solidFill>
                <a:latin typeface="Times New Roman"/>
                <a:cs typeface="Times New Roman"/>
              </a:rPr>
              <a:t>G</a:t>
            </a:r>
            <a:r>
              <a:rPr sz="1000" b="1" spc="-10" dirty="0">
                <a:solidFill>
                  <a:srgbClr val="304317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62500"/>
              </a:lnSpc>
              <a:spcBef>
                <a:spcPts val="5"/>
              </a:spcBef>
            </a:pP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0" dirty="0">
                <a:latin typeface="Tahoma"/>
                <a:cs typeface="Tahoma"/>
              </a:rPr>
              <a:t>r</a:t>
            </a:r>
            <a:r>
              <a:rPr sz="1000" spc="-5" dirty="0">
                <a:latin typeface="Tahoma"/>
                <a:cs typeface="Tahoma"/>
              </a:rPr>
              <a:t>ai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10" dirty="0">
                <a:latin typeface="Tahoma"/>
                <a:cs typeface="Tahoma"/>
              </a:rPr>
              <a:t>urse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spe</a:t>
            </a:r>
            <a:r>
              <a:rPr sz="100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ialized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</a:t>
            </a:r>
            <a:r>
              <a:rPr sz="1000" spc="-5" dirty="0">
                <a:latin typeface="Tahoma"/>
                <a:cs typeface="Tahoma"/>
              </a:rPr>
              <a:t>tatisti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al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al</a:t>
            </a:r>
            <a:r>
              <a:rPr sz="1000" spc="-10" dirty="0">
                <a:latin typeface="Tahoma"/>
                <a:cs typeface="Tahoma"/>
              </a:rPr>
              <a:t>ys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us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(SPSS)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p</a:t>
            </a:r>
            <a:r>
              <a:rPr sz="1000" spc="0" dirty="0">
                <a:latin typeface="Tahoma"/>
                <a:cs typeface="Tahoma"/>
              </a:rPr>
              <a:t>r</a:t>
            </a:r>
            <a:r>
              <a:rPr sz="1000" spc="-5" dirty="0">
                <a:latin typeface="Tahoma"/>
                <a:cs typeface="Tahoma"/>
              </a:rPr>
              <a:t>ogra</a:t>
            </a:r>
            <a:r>
              <a:rPr sz="1000" spc="-10" dirty="0">
                <a:latin typeface="Tahoma"/>
                <a:cs typeface="Tahoma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was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5" dirty="0">
                <a:latin typeface="Tahoma"/>
                <a:cs typeface="Tahoma"/>
              </a:rPr>
              <a:t>eld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com</a:t>
            </a:r>
            <a:r>
              <a:rPr sz="1000" spc="-5" dirty="0">
                <a:latin typeface="Tahoma"/>
                <a:cs typeface="Tahoma"/>
              </a:rPr>
              <a:t>mu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ity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ollege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f</a:t>
            </a:r>
            <a:r>
              <a:rPr sz="1000" spc="-5" dirty="0">
                <a:latin typeface="Tahoma"/>
                <a:cs typeface="Tahoma"/>
              </a:rPr>
              <a:t>or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u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i</a:t>
            </a:r>
            <a:r>
              <a:rPr sz="1000" dirty="0">
                <a:latin typeface="Tahoma"/>
                <a:cs typeface="Tahoma"/>
              </a:rPr>
              <a:t>v</a:t>
            </a:r>
            <a:r>
              <a:rPr sz="1000" spc="-10" dirty="0">
                <a:latin typeface="Tahoma"/>
                <a:cs typeface="Tahoma"/>
              </a:rPr>
              <a:t>ersi</a:t>
            </a:r>
            <a:r>
              <a:rPr sz="1000" spc="-5" dirty="0">
                <a:latin typeface="Tahoma"/>
                <a:cs typeface="Tahoma"/>
              </a:rPr>
              <a:t>ty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dirty="0">
                <a:latin typeface="Tahoma"/>
                <a:cs typeface="Tahoma"/>
              </a:rPr>
              <a:t>c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lty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member</a:t>
            </a:r>
            <a:r>
              <a:rPr sz="1000" spc="0" dirty="0">
                <a:latin typeface="Tahoma"/>
                <a:cs typeface="Tahoma"/>
              </a:rPr>
              <a:t>s</a:t>
            </a:r>
            <a:r>
              <a:rPr sz="1000" spc="-5" dirty="0">
                <a:latin typeface="Tahoma"/>
                <a:cs typeface="Tahoma"/>
              </a:rPr>
              <a:t>.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course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was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orga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ized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b</a:t>
            </a:r>
            <a:r>
              <a:rPr sz="1000" spc="-5" dirty="0">
                <a:latin typeface="Tahoma"/>
                <a:cs typeface="Tahoma"/>
              </a:rPr>
              <a:t>y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King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Sal</a:t>
            </a:r>
            <a:r>
              <a:rPr sz="1000" spc="-5" dirty="0">
                <a:latin typeface="Tahoma"/>
                <a:cs typeface="Tahoma"/>
              </a:rPr>
              <a:t>m</a:t>
            </a:r>
            <a:r>
              <a:rPr sz="1000" spc="-10" dirty="0">
                <a:latin typeface="Tahoma"/>
                <a:cs typeface="Tahoma"/>
              </a:rPr>
              <a:t>an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ns</a:t>
            </a:r>
            <a:r>
              <a:rPr sz="1000" spc="-5" dirty="0">
                <a:latin typeface="Tahoma"/>
                <a:cs typeface="Tahoma"/>
              </a:rPr>
              <a:t>tit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te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-5" dirty="0">
                <a:latin typeface="Tahoma"/>
                <a:cs typeface="Tahoma"/>
              </a:rPr>
              <a:t>or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Stu</a:t>
            </a:r>
            <a:r>
              <a:rPr sz="1000" spc="-5" dirty="0">
                <a:latin typeface="Tahoma"/>
                <a:cs typeface="Tahoma"/>
              </a:rPr>
              <a:t>dies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C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5" dirty="0">
                <a:latin typeface="Tahoma"/>
                <a:cs typeface="Tahoma"/>
              </a:rPr>
              <a:t>nsu</a:t>
            </a:r>
            <a:r>
              <a:rPr sz="1000" spc="-5" dirty="0">
                <a:latin typeface="Tahoma"/>
                <a:cs typeface="Tahoma"/>
              </a:rPr>
              <a:t>lt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Serv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es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at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U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versi</a:t>
            </a:r>
            <a:r>
              <a:rPr sz="1000" spc="5" dirty="0">
                <a:latin typeface="Tahoma"/>
                <a:cs typeface="Tahoma"/>
              </a:rPr>
              <a:t>t</a:t>
            </a:r>
            <a:r>
              <a:rPr sz="1000" spc="-10" dirty="0">
                <a:latin typeface="Tahoma"/>
                <a:cs typeface="Tahoma"/>
              </a:rPr>
              <a:t>y</a:t>
            </a:r>
            <a:r>
              <a:rPr sz="1000" spc="-5" dirty="0">
                <a:latin typeface="Tahoma"/>
                <a:cs typeface="Tahoma"/>
              </a:rPr>
              <a:t>,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i</a:t>
            </a:r>
            <a:r>
              <a:rPr sz="1000" spc="2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two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gr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ps: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-5" dirty="0">
                <a:latin typeface="Tahoma"/>
                <a:cs typeface="Tahoma"/>
              </a:rPr>
              <a:t>irst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was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on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Mo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y</a:t>
            </a:r>
            <a:r>
              <a:rPr sz="1000" spc="-5" dirty="0">
                <a:latin typeface="Tahoma"/>
                <a:cs typeface="Tahoma"/>
              </a:rPr>
              <a:t>,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30</a:t>
            </a:r>
            <a:r>
              <a:rPr sz="1000" spc="0" dirty="0">
                <a:latin typeface="Tahoma"/>
                <a:cs typeface="Tahoma"/>
              </a:rPr>
              <a:t>/</a:t>
            </a:r>
            <a:r>
              <a:rPr sz="1000" spc="-15" dirty="0">
                <a:latin typeface="Tahoma"/>
                <a:cs typeface="Tahoma"/>
              </a:rPr>
              <a:t>05</a:t>
            </a:r>
            <a:r>
              <a:rPr sz="1000" spc="0" dirty="0">
                <a:latin typeface="Tahoma"/>
                <a:cs typeface="Tahoma"/>
              </a:rPr>
              <a:t>/</a:t>
            </a:r>
            <a:r>
              <a:rPr sz="1000" spc="-15" dirty="0">
                <a:latin typeface="Tahoma"/>
                <a:cs typeface="Tahoma"/>
              </a:rPr>
              <a:t>1</a:t>
            </a:r>
            <a:r>
              <a:rPr sz="1000" spc="-5" dirty="0">
                <a:latin typeface="Tahoma"/>
                <a:cs typeface="Tahoma"/>
              </a:rPr>
              <a:t>43</a:t>
            </a:r>
            <a:r>
              <a:rPr sz="1000" spc="-10" dirty="0">
                <a:latin typeface="Tahoma"/>
                <a:cs typeface="Tahoma"/>
              </a:rPr>
              <a:t>5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AH,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sec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was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on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We</a:t>
            </a:r>
            <a:r>
              <a:rPr sz="1000" dirty="0">
                <a:latin typeface="Tahoma"/>
                <a:cs typeface="Tahoma"/>
              </a:rPr>
              <a:t>d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esd</a:t>
            </a:r>
            <a:r>
              <a:rPr sz="1000" spc="-5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y</a:t>
            </a:r>
            <a:r>
              <a:rPr sz="1000" spc="-5" dirty="0">
                <a:latin typeface="Tahoma"/>
                <a:cs typeface="Tahoma"/>
              </a:rPr>
              <a:t>,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0</a:t>
            </a:r>
            <a:r>
              <a:rPr sz="1000" spc="-15" dirty="0">
                <a:latin typeface="Tahoma"/>
                <a:cs typeface="Tahoma"/>
              </a:rPr>
              <a:t>2</a:t>
            </a:r>
            <a:r>
              <a:rPr sz="1000" spc="-5" dirty="0">
                <a:latin typeface="Tahoma"/>
                <a:cs typeface="Tahoma"/>
              </a:rPr>
              <a:t>/0</a:t>
            </a:r>
            <a:r>
              <a:rPr sz="1000" spc="-15" dirty="0">
                <a:latin typeface="Tahoma"/>
                <a:cs typeface="Tahoma"/>
              </a:rPr>
              <a:t>6</a:t>
            </a:r>
            <a:r>
              <a:rPr sz="1000" spc="-5" dirty="0">
                <a:latin typeface="Tahoma"/>
                <a:cs typeface="Tahoma"/>
              </a:rPr>
              <a:t>/1</a:t>
            </a:r>
            <a:r>
              <a:rPr sz="1000" spc="-15" dirty="0">
                <a:latin typeface="Tahoma"/>
                <a:cs typeface="Tahoma"/>
              </a:rPr>
              <a:t>4</a:t>
            </a:r>
            <a:r>
              <a:rPr sz="1000" spc="-5" dirty="0">
                <a:latin typeface="Tahoma"/>
                <a:cs typeface="Tahoma"/>
              </a:rPr>
              <a:t>3</a:t>
            </a:r>
            <a:r>
              <a:rPr sz="1000" spc="-10" dirty="0">
                <a:latin typeface="Tahoma"/>
                <a:cs typeface="Tahoma"/>
              </a:rPr>
              <a:t>5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dirty="0">
                <a:latin typeface="Tahoma"/>
                <a:cs typeface="Tahoma"/>
              </a:rPr>
              <a:t>H</a:t>
            </a:r>
            <a:r>
              <a:rPr sz="1000" spc="-5" dirty="0">
                <a:latin typeface="Tahoma"/>
                <a:cs typeface="Tahoma"/>
              </a:rPr>
              <a:t>;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it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was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ov</a:t>
            </a:r>
            <a:r>
              <a:rPr sz="1000" spc="-5" dirty="0">
                <a:latin typeface="Tahoma"/>
                <a:cs typeface="Tahoma"/>
              </a:rPr>
              <a:t>er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two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-5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y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-5" dirty="0">
                <a:latin typeface="Tahoma"/>
                <a:cs typeface="Tahoma"/>
              </a:rPr>
              <a:t>or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ea</a:t>
            </a:r>
            <a:r>
              <a:rPr sz="1000" dirty="0">
                <a:latin typeface="Tahoma"/>
                <a:cs typeface="Tahoma"/>
              </a:rPr>
              <a:t>c</a:t>
            </a:r>
            <a:r>
              <a:rPr sz="1000" spc="-10" dirty="0">
                <a:latin typeface="Tahoma"/>
                <a:cs typeface="Tahoma"/>
              </a:rPr>
              <a:t>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group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la</a:t>
            </a:r>
            <a:r>
              <a:rPr sz="1000" spc="-10" dirty="0">
                <a:latin typeface="Tahoma"/>
                <a:cs typeface="Tahoma"/>
              </a:rPr>
              <a:t>s</a:t>
            </a:r>
            <a:r>
              <a:rPr sz="1000" spc="-5" dirty="0">
                <a:latin typeface="Tahoma"/>
                <a:cs typeface="Tahoma"/>
              </a:rPr>
              <a:t>tin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-5" dirty="0">
                <a:latin typeface="Tahoma"/>
                <a:cs typeface="Tahoma"/>
              </a:rPr>
              <a:t>or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1</a:t>
            </a:r>
            <a:r>
              <a:rPr sz="1000" spc="-10" dirty="0">
                <a:latin typeface="Tahoma"/>
                <a:cs typeface="Tahoma"/>
              </a:rPr>
              <a:t>0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10" dirty="0">
                <a:latin typeface="Tahoma"/>
                <a:cs typeface="Tahoma"/>
              </a:rPr>
              <a:t>ur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of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0" dirty="0">
                <a:latin typeface="Tahoma"/>
                <a:cs typeface="Tahoma"/>
              </a:rPr>
              <a:t>r</a:t>
            </a:r>
            <a:r>
              <a:rPr sz="1000" spc="-5" dirty="0">
                <a:latin typeface="Tahoma"/>
                <a:cs typeface="Tahoma"/>
              </a:rPr>
              <a:t>ai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g.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dean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of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-10" dirty="0">
                <a:latin typeface="Tahoma"/>
                <a:cs typeface="Tahoma"/>
              </a:rPr>
              <a:t>acu</a:t>
            </a:r>
            <a:r>
              <a:rPr sz="1000" spc="-5" dirty="0">
                <a:latin typeface="Tahoma"/>
                <a:cs typeface="Tahoma"/>
              </a:rPr>
              <a:t>l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5" dirty="0">
                <a:latin typeface="Tahoma"/>
                <a:cs typeface="Tahoma"/>
              </a:rPr>
              <a:t>y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D</a:t>
            </a:r>
            <a:r>
              <a:rPr sz="1000" spc="0" dirty="0">
                <a:latin typeface="Tahoma"/>
                <a:cs typeface="Tahoma"/>
              </a:rPr>
              <a:t>r</a:t>
            </a:r>
            <a:r>
              <a:rPr sz="1000" spc="-5" dirty="0">
                <a:latin typeface="Tahoma"/>
                <a:cs typeface="Tahoma"/>
              </a:rPr>
              <a:t>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Abdullah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B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Ahm</a:t>
            </a:r>
            <a:r>
              <a:rPr sz="1000" spc="-5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D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ash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0" dirty="0">
                <a:latin typeface="Tahoma"/>
                <a:cs typeface="Tahoma"/>
              </a:rPr>
              <a:t>s</a:t>
            </a:r>
            <a:r>
              <a:rPr sz="1000" spc="-10" dirty="0">
                <a:latin typeface="Tahoma"/>
                <a:cs typeface="Tahoma"/>
              </a:rPr>
              <a:t>ured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f</a:t>
            </a:r>
            <a:r>
              <a:rPr sz="1000" spc="-5" dirty="0">
                <a:latin typeface="Tahoma"/>
                <a:cs typeface="Tahoma"/>
              </a:rPr>
              <a:t>ollo</a:t>
            </a:r>
            <a:r>
              <a:rPr sz="1000" dirty="0">
                <a:latin typeface="Tahoma"/>
                <a:cs typeface="Tahoma"/>
              </a:rPr>
              <a:t>w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15" dirty="0">
                <a:latin typeface="Tahoma"/>
                <a:cs typeface="Tahoma"/>
              </a:rPr>
              <a:t>d</a:t>
            </a:r>
            <a:r>
              <a:rPr sz="1000" spc="-10" dirty="0">
                <a:latin typeface="Tahoma"/>
                <a:cs typeface="Tahoma"/>
              </a:rPr>
              <a:t>-up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ahoma"/>
                <a:cs typeface="Tahoma"/>
              </a:rPr>
              <a:t>s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pply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5" dirty="0">
                <a:latin typeface="Tahoma"/>
                <a:cs typeface="Tahoma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all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ecessa</a:t>
            </a:r>
            <a:r>
              <a:rPr sz="1000" spc="0" dirty="0">
                <a:latin typeface="Tahoma"/>
                <a:cs typeface="Tahoma"/>
              </a:rPr>
              <a:t>r</a:t>
            </a:r>
            <a:r>
              <a:rPr sz="1000" spc="-5" dirty="0">
                <a:latin typeface="Tahoma"/>
                <a:cs typeface="Tahoma"/>
              </a:rPr>
              <a:t>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equipme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eeded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-5" dirty="0">
                <a:latin typeface="Tahoma"/>
                <a:cs typeface="Tahoma"/>
              </a:rPr>
              <a:t>or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course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be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optimal</a:t>
            </a:r>
            <a:r>
              <a:rPr sz="1000" spc="0" dirty="0">
                <a:latin typeface="Tahoma"/>
                <a:cs typeface="Tahoma"/>
              </a:rPr>
              <a:t>l</a:t>
            </a:r>
            <a:r>
              <a:rPr sz="1000" spc="-5" dirty="0">
                <a:latin typeface="Tahoma"/>
                <a:cs typeface="Tahoma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impleme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ted,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addit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5" dirty="0">
                <a:latin typeface="Tahoma"/>
                <a:cs typeface="Tahoma"/>
              </a:rPr>
              <a:t>is,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mo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itored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e</a:t>
            </a:r>
            <a:r>
              <a:rPr sz="1000" spc="-10" dirty="0">
                <a:latin typeface="Tahoma"/>
                <a:cs typeface="Tahoma"/>
              </a:rPr>
              <a:t>nsured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its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impleme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tation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co</a:t>
            </a:r>
            <a:r>
              <a:rPr sz="1000" spc="-10" dirty="0">
                <a:latin typeface="Tahoma"/>
                <a:cs typeface="Tahoma"/>
              </a:rPr>
              <a:t>mputer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labs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cu</a:t>
            </a:r>
            <a:r>
              <a:rPr sz="1000" spc="-5" dirty="0">
                <a:latin typeface="Tahoma"/>
                <a:cs typeface="Tahoma"/>
              </a:rPr>
              <a:t>lt</a:t>
            </a:r>
            <a:r>
              <a:rPr sz="1000" dirty="0">
                <a:latin typeface="Tahoma"/>
                <a:cs typeface="Tahoma"/>
              </a:rPr>
              <a:t>y</a:t>
            </a:r>
            <a:r>
              <a:rPr sz="1000" spc="-5" dirty="0">
                <a:latin typeface="Tahoma"/>
                <a:cs typeface="Tahoma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0" dirty="0">
                <a:latin typeface="Tahoma"/>
                <a:cs typeface="Tahoma"/>
              </a:rPr>
              <a:t>r</a:t>
            </a:r>
            <a:r>
              <a:rPr sz="1000" spc="-5" dirty="0">
                <a:latin typeface="Tahoma"/>
                <a:cs typeface="Tahoma"/>
              </a:rPr>
              <a:t>aini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co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rse</a:t>
            </a:r>
            <a:r>
              <a:rPr sz="1000" spc="1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“B</a:t>
            </a:r>
            <a:r>
              <a:rPr sz="1000" spc="-5" dirty="0">
                <a:latin typeface="Tahoma"/>
                <a:cs typeface="Tahoma"/>
              </a:rPr>
              <a:t>asi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14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of</a:t>
            </a:r>
            <a:r>
              <a:rPr sz="1000" spc="12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statist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al</a:t>
            </a:r>
            <a:r>
              <a:rPr sz="1000" spc="1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al</a:t>
            </a:r>
            <a:r>
              <a:rPr sz="1000" spc="-10" dirty="0">
                <a:latin typeface="Tahoma"/>
                <a:cs typeface="Tahoma"/>
              </a:rPr>
              <a:t>y</a:t>
            </a:r>
            <a:r>
              <a:rPr sz="1000" spc="-5" dirty="0">
                <a:latin typeface="Tahoma"/>
                <a:cs typeface="Tahoma"/>
              </a:rPr>
              <a:t>sis</a:t>
            </a:r>
            <a:r>
              <a:rPr sz="1000" spc="1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5" dirty="0">
                <a:latin typeface="Tahoma"/>
                <a:cs typeface="Tahoma"/>
              </a:rPr>
              <a:t>f</a:t>
            </a:r>
            <a:r>
              <a:rPr sz="1000" spc="1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-5" dirty="0">
                <a:latin typeface="Tahoma"/>
                <a:cs typeface="Tahoma"/>
              </a:rPr>
              <a:t>ata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155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si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spc="130" dirty="0">
                <a:latin typeface="Tahoma"/>
                <a:cs typeface="Tahoma"/>
              </a:rPr>
              <a:t> </a:t>
            </a:r>
            <a:r>
              <a:rPr sz="1000" spc="0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14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(SPSS)</a:t>
            </a:r>
            <a:r>
              <a:rPr sz="1000" spc="13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pro</a:t>
            </a:r>
            <a:r>
              <a:rPr sz="1000" dirty="0">
                <a:latin typeface="Tahoma"/>
                <a:cs typeface="Tahoma"/>
              </a:rPr>
              <a:t>g</a:t>
            </a:r>
            <a:r>
              <a:rPr sz="1000" spc="-5" dirty="0">
                <a:latin typeface="Tahoma"/>
                <a:cs typeface="Tahoma"/>
              </a:rPr>
              <a:t>ra</a:t>
            </a:r>
            <a:r>
              <a:rPr sz="1000" spc="-10" dirty="0">
                <a:latin typeface="Tahoma"/>
                <a:cs typeface="Tahoma"/>
              </a:rPr>
              <a:t>m”</a:t>
            </a:r>
            <a:r>
              <a:rPr sz="1000" spc="1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aims</a:t>
            </a:r>
            <a:r>
              <a:rPr sz="1000" spc="13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to</a:t>
            </a:r>
            <a:r>
              <a:rPr sz="1000" spc="14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stre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gt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en</a:t>
            </a:r>
            <a:r>
              <a:rPr sz="1000" spc="-5" dirty="0">
                <a:latin typeface="Tahoma"/>
                <a:cs typeface="Tahoma"/>
              </a:rPr>
              <a:t> 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7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trai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ees’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7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b</a:t>
            </a:r>
            <a:r>
              <a:rPr sz="1000" spc="-5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ckg</a:t>
            </a:r>
            <a:r>
              <a:rPr sz="1000" spc="0" dirty="0">
                <a:latin typeface="Tahoma"/>
                <a:cs typeface="Tahoma"/>
              </a:rPr>
              <a:t>r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5" dirty="0">
                <a:latin typeface="Tahoma"/>
                <a:cs typeface="Tahoma"/>
              </a:rPr>
              <a:t>u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75" dirty="0">
                <a:latin typeface="Tahoma"/>
                <a:cs typeface="Tahoma"/>
              </a:rPr>
              <a:t> 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n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8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statisti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7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to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7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equip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5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em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7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with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8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b</a:t>
            </a:r>
            <a:r>
              <a:rPr sz="1000" spc="-5" dirty="0">
                <a:latin typeface="Tahoma"/>
                <a:cs typeface="Tahoma"/>
              </a:rPr>
              <a:t>asic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7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-10" dirty="0">
                <a:latin typeface="Tahoma"/>
                <a:cs typeface="Tahoma"/>
              </a:rPr>
              <a:t>k</a:t>
            </a:r>
            <a:r>
              <a:rPr sz="1000" spc="-5" dirty="0">
                <a:latin typeface="Tahoma"/>
                <a:cs typeface="Tahoma"/>
              </a:rPr>
              <a:t>il</a:t>
            </a:r>
            <a:r>
              <a:rPr sz="1000" spc="0" dirty="0">
                <a:latin typeface="Tahoma"/>
                <a:cs typeface="Tahoma"/>
              </a:rPr>
              <a:t>l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65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eeded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7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to </a:t>
            </a:r>
            <a:r>
              <a:rPr sz="1000" spc="-10" dirty="0">
                <a:latin typeface="Tahoma"/>
                <a:cs typeface="Tahoma"/>
              </a:rPr>
              <a:t>perform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</a:t>
            </a:r>
            <a:r>
              <a:rPr sz="1000" spc="-5" dirty="0">
                <a:latin typeface="Tahoma"/>
                <a:cs typeface="Tahoma"/>
              </a:rPr>
              <a:t>tatisti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al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al</a:t>
            </a:r>
            <a:r>
              <a:rPr sz="1000" spc="-10" dirty="0">
                <a:latin typeface="Tahoma"/>
                <a:cs typeface="Tahoma"/>
              </a:rPr>
              <a:t>ysis</a:t>
            </a:r>
            <a:r>
              <a:rPr sz="1000" spc="-5" dirty="0">
                <a:latin typeface="Tahoma"/>
                <a:cs typeface="Tahoma"/>
              </a:rPr>
              <a:t>,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in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order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to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nch</a:t>
            </a:r>
            <a:r>
              <a:rPr sz="1000" spc="-5" dirty="0">
                <a:latin typeface="Tahoma"/>
                <a:cs typeface="Tahoma"/>
              </a:rPr>
              <a:t>or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pri</a:t>
            </a:r>
            <a:r>
              <a:rPr sz="1000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iples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of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sc</a:t>
            </a:r>
            <a:r>
              <a:rPr sz="1000" spc="-5" dirty="0">
                <a:latin typeface="Tahoma"/>
                <a:cs typeface="Tahoma"/>
              </a:rPr>
              <a:t>i</a:t>
            </a:r>
            <a:r>
              <a:rPr sz="1000" dirty="0">
                <a:latin typeface="Tahoma"/>
                <a:cs typeface="Tahoma"/>
              </a:rPr>
              <a:t>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ti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5" dirty="0">
                <a:latin typeface="Tahoma"/>
                <a:cs typeface="Tahoma"/>
              </a:rPr>
              <a:t>c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research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to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5" dirty="0">
                <a:latin typeface="Tahoma"/>
                <a:cs typeface="Tahoma"/>
              </a:rPr>
              <a:t>elp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with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pre</a:t>
            </a:r>
            <a:r>
              <a:rPr sz="1000" spc="-10" dirty="0">
                <a:latin typeface="Tahoma"/>
                <a:cs typeface="Tahoma"/>
              </a:rPr>
              <a:t>p</a:t>
            </a:r>
            <a:r>
              <a:rPr sz="1000" spc="-5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r</a:t>
            </a:r>
            <a:r>
              <a:rPr sz="1000" spc="-5" dirty="0">
                <a:latin typeface="Tahoma"/>
                <a:cs typeface="Tahoma"/>
              </a:rPr>
              <a:t>ation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of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re</a:t>
            </a:r>
            <a:r>
              <a:rPr sz="1000" spc="0" dirty="0">
                <a:latin typeface="Tahoma"/>
                <a:cs typeface="Tahoma"/>
              </a:rPr>
              <a:t>s</a:t>
            </a:r>
            <a:r>
              <a:rPr sz="1000" spc="-10" dirty="0">
                <a:latin typeface="Tahoma"/>
                <a:cs typeface="Tahoma"/>
              </a:rPr>
              <a:t>earch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r</a:t>
            </a:r>
            <a:r>
              <a:rPr sz="1000" spc="-5" dirty="0">
                <a:latin typeface="Tahoma"/>
                <a:cs typeface="Tahoma"/>
              </a:rPr>
              <a:t>eports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with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-15" dirty="0">
                <a:latin typeface="Tahoma"/>
                <a:cs typeface="Tahoma"/>
              </a:rPr>
              <a:t>ff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ie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sk</a:t>
            </a:r>
            <a:r>
              <a:rPr sz="1000" spc="-5" dirty="0">
                <a:latin typeface="Tahoma"/>
                <a:cs typeface="Tahoma"/>
              </a:rPr>
              <a:t>ill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-5" dirty="0">
                <a:latin typeface="Tahoma"/>
                <a:cs typeface="Tahoma"/>
              </a:rPr>
              <a:t>itt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qualit</a:t>
            </a:r>
            <a:r>
              <a:rPr sz="1000" spc="-10" dirty="0">
                <a:latin typeface="Tahoma"/>
                <a:cs typeface="Tahoma"/>
              </a:rPr>
              <a:t>y</a:t>
            </a:r>
            <a:r>
              <a:rPr sz="1000" spc="-5" dirty="0">
                <a:latin typeface="Tahoma"/>
                <a:cs typeface="Tahoma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dirty="0">
                <a:latin typeface="Tahoma"/>
                <a:cs typeface="Tahoma"/>
              </a:rPr>
              <a:t>o</a:t>
            </a:r>
            <a:r>
              <a:rPr sz="1000" spc="-10" dirty="0">
                <a:latin typeface="Tahoma"/>
                <a:cs typeface="Tahoma"/>
              </a:rPr>
              <a:t>urse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was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pre</a:t>
            </a:r>
            <a:r>
              <a:rPr sz="1000" spc="-10" dirty="0">
                <a:latin typeface="Tahoma"/>
                <a:cs typeface="Tahoma"/>
              </a:rPr>
              <a:t>p</a:t>
            </a:r>
            <a:r>
              <a:rPr sz="1000" spc="-5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red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implem</a:t>
            </a:r>
            <a:r>
              <a:rPr sz="1000" spc="-20" dirty="0">
                <a:latin typeface="Tahoma"/>
                <a:cs typeface="Tahoma"/>
              </a:rPr>
              <a:t>e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ted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by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Dr</a:t>
            </a:r>
            <a:r>
              <a:rPr sz="1000" spc="-5" dirty="0">
                <a:latin typeface="Tahoma"/>
                <a:cs typeface="Tahoma"/>
              </a:rPr>
              <a:t>.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Ashraf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Abdel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W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ab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Abu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Fraj</a:t>
            </a:r>
            <a:r>
              <a:rPr sz="1000" spc="-5" dirty="0">
                <a:latin typeface="Tahoma"/>
                <a:cs typeface="Tahoma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of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ahoma"/>
                <a:cs typeface="Tahoma"/>
              </a:rPr>
              <a:t>s</a:t>
            </a:r>
            <a:r>
              <a:rPr sz="1000" spc="-10" dirty="0">
                <a:latin typeface="Tahoma"/>
                <a:cs typeface="Tahoma"/>
              </a:rPr>
              <a:t>pec</a:t>
            </a:r>
            <a:r>
              <a:rPr sz="1000" spc="-5" dirty="0">
                <a:latin typeface="Tahoma"/>
                <a:cs typeface="Tahoma"/>
              </a:rPr>
              <a:t>ialists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in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-5" dirty="0">
                <a:latin typeface="Tahoma"/>
                <a:cs typeface="Tahoma"/>
              </a:rPr>
              <a:t>ield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of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</a:t>
            </a:r>
            <a:r>
              <a:rPr sz="1000" spc="-5" dirty="0">
                <a:latin typeface="Tahoma"/>
                <a:cs typeface="Tahoma"/>
              </a:rPr>
              <a:t>tatisti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al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5" dirty="0">
                <a:latin typeface="Tahoma"/>
                <a:cs typeface="Tahoma"/>
              </a:rPr>
              <a:t>al</a:t>
            </a:r>
            <a:r>
              <a:rPr sz="1000" dirty="0">
                <a:latin typeface="Tahoma"/>
                <a:cs typeface="Tahoma"/>
              </a:rPr>
              <a:t>y</a:t>
            </a:r>
            <a:r>
              <a:rPr sz="1000" spc="-10" dirty="0">
                <a:latin typeface="Tahoma"/>
                <a:cs typeface="Tahoma"/>
              </a:rPr>
              <a:t>si</a:t>
            </a:r>
            <a:r>
              <a:rPr sz="1000" spc="-5" dirty="0">
                <a:latin typeface="Tahoma"/>
                <a:cs typeface="Tahoma"/>
              </a:rPr>
              <a:t>s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at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King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Sal</a:t>
            </a:r>
            <a:r>
              <a:rPr sz="1000" spc="-5" dirty="0">
                <a:latin typeface="Tahoma"/>
                <a:cs typeface="Tahoma"/>
              </a:rPr>
              <a:t>m</a:t>
            </a:r>
            <a:r>
              <a:rPr sz="1000" spc="-10" dirty="0">
                <a:latin typeface="Tahoma"/>
                <a:cs typeface="Tahoma"/>
              </a:rPr>
              <a:t>an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ns</a:t>
            </a:r>
            <a:r>
              <a:rPr sz="1000" spc="-5" dirty="0">
                <a:latin typeface="Tahoma"/>
                <a:cs typeface="Tahoma"/>
              </a:rPr>
              <a:t>tit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te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f</a:t>
            </a:r>
            <a:r>
              <a:rPr sz="1000" spc="-5" dirty="0">
                <a:latin typeface="Tahoma"/>
                <a:cs typeface="Tahoma"/>
              </a:rPr>
              <a:t>or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Stu</a:t>
            </a:r>
            <a:r>
              <a:rPr sz="1000" spc="-5" dirty="0">
                <a:latin typeface="Tahoma"/>
                <a:cs typeface="Tahoma"/>
              </a:rPr>
              <a:t>dies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d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ahoma"/>
                <a:cs typeface="Tahoma"/>
              </a:rPr>
              <a:t>C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0" dirty="0">
                <a:latin typeface="Tahoma"/>
                <a:cs typeface="Tahoma"/>
              </a:rPr>
              <a:t>s</a:t>
            </a:r>
            <a:r>
              <a:rPr sz="1000" spc="-15" dirty="0">
                <a:latin typeface="Tahoma"/>
                <a:cs typeface="Tahoma"/>
              </a:rPr>
              <a:t>u</a:t>
            </a:r>
            <a:r>
              <a:rPr sz="1000" spc="-5" dirty="0">
                <a:latin typeface="Tahoma"/>
                <a:cs typeface="Tahoma"/>
              </a:rPr>
              <a:t>lti</a:t>
            </a:r>
            <a:r>
              <a:rPr sz="1000" spc="-15" dirty="0">
                <a:latin typeface="Tahoma"/>
                <a:cs typeface="Tahoma"/>
              </a:rPr>
              <a:t>n</a:t>
            </a:r>
            <a:r>
              <a:rPr sz="1000" spc="-10" dirty="0">
                <a:latin typeface="Tahoma"/>
                <a:cs typeface="Tahoma"/>
              </a:rPr>
              <a:t>g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ahoma"/>
                <a:cs typeface="Tahoma"/>
              </a:rPr>
              <a:t>Serv</a:t>
            </a:r>
            <a:r>
              <a:rPr sz="1000" spc="45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c</a:t>
            </a:r>
            <a:r>
              <a:rPr sz="1000" spc="-5" dirty="0">
                <a:latin typeface="Tahoma"/>
                <a:cs typeface="Tahoma"/>
              </a:rPr>
              <a:t>es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at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spc="-15" dirty="0">
                <a:latin typeface="Tahoma"/>
                <a:cs typeface="Tahoma"/>
              </a:rPr>
              <a:t>h</a:t>
            </a:r>
            <a:r>
              <a:rPr sz="1000" spc="-10" dirty="0">
                <a:latin typeface="Tahoma"/>
                <a:cs typeface="Tahoma"/>
              </a:rPr>
              <a:t>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ahoma"/>
                <a:cs typeface="Tahoma"/>
              </a:rPr>
              <a:t>Un</a:t>
            </a:r>
            <a:r>
              <a:rPr sz="1000" spc="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versi</a:t>
            </a:r>
            <a:r>
              <a:rPr sz="1000" spc="-5" dirty="0">
                <a:latin typeface="Tahoma"/>
                <a:cs typeface="Tahoma"/>
              </a:rPr>
              <a:t>t</a:t>
            </a:r>
            <a:r>
              <a:rPr sz="1000" dirty="0">
                <a:latin typeface="Tahoma"/>
                <a:cs typeface="Tahoma"/>
              </a:rPr>
              <a:t>y</a:t>
            </a:r>
            <a:r>
              <a:rPr sz="1000" spc="-5" dirty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39239" y="6071868"/>
            <a:ext cx="4879969" cy="2743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245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2015-04-13T14:20:57Z</dcterms:created>
  <dcterms:modified xsi:type="dcterms:W3CDTF">2015-04-13T12:20:58Z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