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1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5" y="979055"/>
            <a:ext cx="5299710" cy="557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4590" marR="148590" indent="-2277745">
              <a:lnSpc>
                <a:spcPct val="128200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of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of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nities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ve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ment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Education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’ah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oop</a:t>
            </a:r>
            <a:r>
              <a:rPr sz="1000" spc="-5" dirty="0">
                <a:latin typeface="Lucida Sans Unicode"/>
                <a:cs typeface="Lucida Sans Unicode"/>
              </a:rPr>
              <a:t>eration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tud</a:t>
            </a:r>
            <a:r>
              <a:rPr sz="1000" spc="-10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ctiviti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it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faculty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 un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3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upervi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Hayth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ulkar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em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a’aban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Mr.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</a:t>
            </a:r>
            <a:r>
              <a:rPr sz="1000" spc="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ry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du</a:t>
            </a:r>
            <a:r>
              <a:rPr sz="1000" i="1" spc="-10" dirty="0">
                <a:latin typeface="Lucida Sans Unicode"/>
                <a:cs typeface="Lucida Sans Unicode"/>
              </a:rPr>
              <a:t>cation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aj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a’ah.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5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</a:t>
            </a:r>
            <a:r>
              <a:rPr sz="1000" i="1" spc="-5" dirty="0">
                <a:latin typeface="Lucida Sans Unicode"/>
                <a:cs typeface="Lucida Sans Unicode"/>
              </a:rPr>
              <a:t>eived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oth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ellency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as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tant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ucational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fairs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r.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Saleh</a:t>
            </a:r>
            <a:r>
              <a:rPr sz="1000" spc="114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ea’a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11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chair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-10" dirty="0">
                <a:latin typeface="Lucida Sans Unicode"/>
                <a:cs typeface="Lucida Sans Unicode"/>
              </a:rPr>
              <a:t> 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tment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dget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Mr.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Sa’ad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ir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5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di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ector</a:t>
            </a:r>
            <a:r>
              <a:rPr sz="1000" spc="5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pub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relation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r. </a:t>
            </a:r>
            <a:r>
              <a:rPr sz="1000" i="1" spc="-10" dirty="0">
                <a:latin typeface="Lucida Sans Unicode"/>
                <a:cs typeface="Lucida Sans Unicode"/>
              </a:rPr>
              <a:t>Saleh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ldah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well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dire</a:t>
            </a:r>
            <a:r>
              <a:rPr sz="1000" i="1" spc="-5" dirty="0">
                <a:latin typeface="Lucida Sans Unicode"/>
                <a:cs typeface="Lucida Sans Unicode"/>
              </a:rPr>
              <a:t>ctor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fin</a:t>
            </a:r>
            <a:r>
              <a:rPr sz="1000" i="1" spc="-15" dirty="0">
                <a:latin typeface="Lucida Sans Unicode"/>
                <a:cs typeface="Lucida Sans Unicode"/>
              </a:rPr>
              <a:t>an</a:t>
            </a:r>
            <a:r>
              <a:rPr sz="1000" i="1" spc="-10" dirty="0">
                <a:latin typeface="Lucida Sans Unicode"/>
                <a:cs typeface="Lucida Sans Unicode"/>
              </a:rPr>
              <a:t>cia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ve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r.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ulaziz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ajja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0" dirty="0">
                <a:latin typeface="Lucida Sans Unicode"/>
                <a:cs typeface="Lucida Sans Unicode"/>
              </a:rPr>
              <a:t>si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oll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wing: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niz</a:t>
            </a:r>
            <a:r>
              <a:rPr sz="1000" i="1" spc="-10" dirty="0">
                <a:latin typeface="Lucida Sans Unicode"/>
                <a:cs typeface="Lucida Sans Unicode"/>
              </a:rPr>
              <a:t>ati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tructu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ep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rt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ud</a:t>
            </a:r>
            <a:r>
              <a:rPr sz="1000" i="1" spc="-10" dirty="0">
                <a:latin typeface="Lucida Sans Unicode"/>
                <a:cs typeface="Lucida Sans Unicode"/>
              </a:rPr>
              <a:t>get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bra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filiate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;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2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prep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nnu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em</a:t>
            </a:r>
            <a:r>
              <a:rPr sz="1000" i="1" spc="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nt;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3.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niz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inf</a:t>
            </a:r>
            <a:r>
              <a:rPr sz="1000" i="1" spc="-15" dirty="0">
                <a:latin typeface="Lucida Sans Unicode"/>
                <a:cs typeface="Lucida Sans Unicode"/>
              </a:rPr>
              <a:t>ormatio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savi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elp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extra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ily;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How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erating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class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dinati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cialize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mitting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dat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cia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tration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;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5.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q</a:t>
            </a:r>
            <a:r>
              <a:rPr sz="1000" i="1" spc="-5" dirty="0">
                <a:latin typeface="Lucida Sans Unicode"/>
                <a:cs typeface="Lucida Sans Unicode"/>
              </a:rPr>
              <a:t>ue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q</a:t>
            </a:r>
            <a:r>
              <a:rPr sz="1000" i="1" spc="-5" dirty="0">
                <a:latin typeface="Lucida Sans Unicode"/>
                <a:cs typeface="Lucida Sans Unicode"/>
              </a:rPr>
              <a:t>ue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over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amo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lenc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director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epa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tm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eir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q</a:t>
            </a:r>
            <a:r>
              <a:rPr sz="1000" i="1" spc="-10" dirty="0">
                <a:latin typeface="Lucida Sans Unicode"/>
                <a:cs typeface="Lucida Sans Unicode"/>
              </a:rPr>
              <a:t>uate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sent</a:t>
            </a:r>
            <a:r>
              <a:rPr sz="1000" i="1" spc="-5" dirty="0">
                <a:latin typeface="Lucida Sans Unicode"/>
                <a:cs typeface="Lucida Sans Unicode"/>
              </a:rPr>
              <a:t>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retic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app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ied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aspe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progr</a:t>
            </a:r>
            <a:r>
              <a:rPr sz="1000" i="1" spc="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ratio</a:t>
            </a:r>
            <a:r>
              <a:rPr sz="1000" i="1" spc="-5" dirty="0">
                <a:latin typeface="Lucida Sans Unicode"/>
                <a:cs typeface="Lucida Sans Unicode"/>
              </a:rPr>
              <a:t>n.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ollo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ers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tud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’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que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abo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65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appl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ed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progr</a:t>
            </a:r>
            <a:r>
              <a:rPr sz="1000" spc="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g</a:t>
            </a:r>
            <a:r>
              <a:rPr sz="1000" i="1" spc="-10" dirty="0">
                <a:latin typeface="Lucida Sans Unicode"/>
                <a:cs typeface="Lucida Sans Unicode"/>
              </a:rPr>
              <a:t>et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ellency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iri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col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tm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sa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opi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efited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iting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end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their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ks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Dir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ctora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Educati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genera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rt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B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dge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great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ospitali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9874" y="6995223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2015-04-06T07:24:37Z</dcterms:created>
  <dcterms:modified xsi:type="dcterms:W3CDTF">2015-04-06T05:24:50Z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