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6500" cy="10693400"/>
  <p:notesSz cx="7556500" cy="10693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1334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5" y="979055"/>
            <a:ext cx="5297170" cy="1475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44195">
              <a:lnSpc>
                <a:spcPct val="100000"/>
              </a:lnSpc>
            </a:pPr>
            <a:r>
              <a:rPr sz="1000" i="1" spc="-5" dirty="0">
                <a:latin typeface="Lucida Sans Unicode"/>
                <a:cs typeface="Lucida Sans Unicode"/>
              </a:rPr>
              <a:t>Th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spc="6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F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cul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10" dirty="0">
                <a:latin typeface="Lucida Sans Unicode"/>
                <a:cs typeface="Lucida Sans Unicode"/>
              </a:rPr>
              <a:t>y</a:t>
            </a:r>
            <a:r>
              <a:rPr sz="1000" i="1" spc="6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vi</a:t>
            </a:r>
            <a:r>
              <a:rPr sz="1000" i="1" spc="0" dirty="0">
                <a:latin typeface="Lucida Sans Unicode"/>
                <a:cs typeface="Lucida Sans Unicode"/>
              </a:rPr>
              <a:t>c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spc="6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D</a:t>
            </a:r>
            <a:r>
              <a:rPr sz="1000" i="1" spc="-15" dirty="0">
                <a:latin typeface="Lucida Sans Unicode"/>
                <a:cs typeface="Lucida Sans Unicode"/>
              </a:rPr>
              <a:t>ea</a:t>
            </a:r>
            <a:r>
              <a:rPr sz="1000" i="1" spc="-10" dirty="0">
                <a:latin typeface="Lucida Sans Unicode"/>
                <a:cs typeface="Lucida Sans Unicode"/>
              </a:rPr>
              <a:t>n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hip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Hig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Stu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Lucida Sans Unicode"/>
                <a:cs typeface="Lucida Sans Unicode"/>
              </a:rPr>
              <a:t>i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Scienti</a:t>
            </a:r>
            <a:r>
              <a:rPr sz="1000" i="1" dirty="0">
                <a:latin typeface="Lucida Sans Unicode"/>
                <a:cs typeface="Lucida Sans Unicode"/>
              </a:rPr>
              <a:t>f</a:t>
            </a:r>
            <a:r>
              <a:rPr sz="1000" i="1" spc="-5" dirty="0">
                <a:latin typeface="Lucida Sans Unicode"/>
                <a:cs typeface="Lucida Sans Unicode"/>
              </a:rPr>
              <a:t>ic</a:t>
            </a:r>
            <a:r>
              <a:rPr sz="1000" i="1" spc="8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search</a:t>
            </a:r>
            <a:endParaRPr sz="10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8000"/>
              </a:lnSpc>
            </a:pPr>
            <a:r>
              <a:rPr sz="1000" i="1" spc="-20" dirty="0">
                <a:latin typeface="Lucida Sans Unicode"/>
                <a:cs typeface="Lucida Sans Unicode"/>
              </a:rPr>
              <a:t>T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F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culty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vice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-15" dirty="0">
                <a:latin typeface="Lucida Sans Unicode"/>
                <a:cs typeface="Lucida Sans Unicode"/>
              </a:rPr>
              <a:t>ea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0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ip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0" dirty="0">
                <a:latin typeface="Lucida Sans Unicode"/>
                <a:cs typeface="Lucida Sans Unicode"/>
              </a:rPr>
              <a:t>Hig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St</a:t>
            </a:r>
            <a:r>
              <a:rPr sz="1000" i="1" spc="0" dirty="0">
                <a:latin typeface="Lucida Sans Unicode"/>
                <a:cs typeface="Lucida Sans Unicode"/>
              </a:rPr>
              <a:t>u</a:t>
            </a:r>
            <a:r>
              <a:rPr sz="1000" i="1" spc="-10" dirty="0">
                <a:latin typeface="Lucida Sans Unicode"/>
                <a:cs typeface="Lucida Sans Unicode"/>
              </a:rPr>
              <a:t>di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0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Scienti</a:t>
            </a:r>
            <a:r>
              <a:rPr sz="1000" i="1" dirty="0">
                <a:latin typeface="Lucida Sans Unicode"/>
                <a:cs typeface="Lucida Sans Unicode"/>
              </a:rPr>
              <a:t>f</a:t>
            </a:r>
            <a:r>
              <a:rPr sz="1000" i="1" spc="-5" dirty="0">
                <a:latin typeface="Lucida Sans Unicode"/>
                <a:cs typeface="Lucida Sans Unicode"/>
              </a:rPr>
              <a:t>ic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search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F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culty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of</a:t>
            </a:r>
            <a:r>
              <a:rPr sz="1000" i="1" spc="-1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cie</a:t>
            </a:r>
            <a:r>
              <a:rPr sz="1000" i="1" spc="-10" dirty="0">
                <a:latin typeface="Lucida Sans Unicode"/>
                <a:cs typeface="Lucida Sans Unicode"/>
              </a:rPr>
              <a:t>ty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7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nn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un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8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a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7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7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entit</a:t>
            </a:r>
            <a:r>
              <a:rPr sz="1000" i="1" spc="0" dirty="0">
                <a:latin typeface="Lucida Sans Unicode"/>
                <a:cs typeface="Lucida Sans Unicode"/>
              </a:rPr>
              <a:t>l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20" dirty="0">
                <a:latin typeface="Lucida Sans Unicode"/>
                <a:cs typeface="Lucida Sans Unicode"/>
              </a:rPr>
              <a:t>d</a:t>
            </a:r>
            <a:r>
              <a:rPr sz="1000" i="1" spc="-5" dirty="0">
                <a:latin typeface="Lucida Sans Unicode"/>
                <a:cs typeface="Lucida Sans Unicode"/>
              </a:rPr>
              <a:t>: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75" dirty="0">
                <a:latin typeface="Times New Roman"/>
                <a:cs typeface="Times New Roman"/>
              </a:rPr>
              <a:t> </a:t>
            </a:r>
            <a:r>
              <a:rPr sz="1000" i="1" spc="0" dirty="0">
                <a:latin typeface="Lucida Sans Unicode"/>
                <a:cs typeface="Lucida Sans Unicode"/>
              </a:rPr>
              <a:t>"</a:t>
            </a:r>
            <a:r>
              <a:rPr sz="1000" i="1" spc="-20" dirty="0">
                <a:latin typeface="Lucida Sans Unicode"/>
                <a:cs typeface="Lucida Sans Unicode"/>
              </a:rPr>
              <a:t>T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6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N</a:t>
            </a:r>
            <a:r>
              <a:rPr sz="1000" i="1" dirty="0">
                <a:latin typeface="Lucida Sans Unicode"/>
                <a:cs typeface="Lucida Sans Unicode"/>
              </a:rPr>
              <a:t>a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7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6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Are</a:t>
            </a:r>
            <a:r>
              <a:rPr sz="1000" i="1" dirty="0">
                <a:latin typeface="Lucida Sans Unicode"/>
                <a:cs typeface="Lucida Sans Unicode"/>
              </a:rPr>
              <a:t>a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7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6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Lucida Sans Unicode"/>
                <a:cs typeface="Lucida Sans Unicode"/>
              </a:rPr>
              <a:t>r</a:t>
            </a:r>
            <a:r>
              <a:rPr sz="1000" i="1" spc="-5" dirty="0">
                <a:latin typeface="Lucida Sans Unicode"/>
                <a:cs typeface="Lucida Sans Unicode"/>
              </a:rPr>
              <a:t>: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7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A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7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Geogr</a:t>
            </a:r>
            <a:r>
              <a:rPr sz="1000" i="1" dirty="0">
                <a:latin typeface="Lucida Sans Unicode"/>
                <a:cs typeface="Lucida Sans Unicode"/>
              </a:rPr>
              <a:t>a</a:t>
            </a:r>
            <a:r>
              <a:rPr sz="1000" i="1" spc="-15" dirty="0">
                <a:latin typeface="Lucida Sans Unicode"/>
                <a:cs typeface="Lucida Sans Unicode"/>
              </a:rPr>
              <a:t>p</a:t>
            </a:r>
            <a:r>
              <a:rPr sz="1000" i="1" spc="-5" dirty="0">
                <a:latin typeface="Lucida Sans Unicode"/>
                <a:cs typeface="Lucida Sans Unicode"/>
              </a:rPr>
              <a:t>hic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Ling</a:t>
            </a:r>
            <a:r>
              <a:rPr sz="1000" spc="-5" dirty="0">
                <a:latin typeface="Lucida Sans Unicode"/>
                <a:cs typeface="Lucida Sans Unicode"/>
              </a:rPr>
              <a:t>ui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tic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65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Stud</a:t>
            </a:r>
            <a:r>
              <a:rPr sz="1000" spc="-20" dirty="0">
                <a:latin typeface="Lucida Sans Unicode"/>
                <a:cs typeface="Lucida Sans Unicode"/>
              </a:rPr>
              <a:t>y</a:t>
            </a:r>
            <a:r>
              <a:rPr sz="1000" spc="-5" dirty="0">
                <a:latin typeface="Lucida Sans Unicode"/>
                <a:cs typeface="Lucida Sans Unicode"/>
              </a:rPr>
              <a:t>”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7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on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65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M</a:t>
            </a:r>
            <a:r>
              <a:rPr sz="1000" spc="-10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day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70" dirty="0">
                <a:latin typeface="Lucida Sans Unicode"/>
                <a:cs typeface="Lucida Sans Unicode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29</a:t>
            </a:r>
            <a:r>
              <a:rPr sz="1000" spc="0" dirty="0">
                <a:latin typeface="Lucida Sans Unicode"/>
                <a:cs typeface="Lucida Sans Unicode"/>
              </a:rPr>
              <a:t>/</a:t>
            </a:r>
            <a:r>
              <a:rPr sz="1000" spc="-15" dirty="0">
                <a:latin typeface="Lucida Sans Unicode"/>
                <a:cs typeface="Lucida Sans Unicode"/>
              </a:rPr>
              <a:t>1</a:t>
            </a:r>
            <a:r>
              <a:rPr sz="1000" spc="-5" dirty="0">
                <a:latin typeface="Lucida Sans Unicode"/>
                <a:cs typeface="Lucida Sans Unicode"/>
              </a:rPr>
              <a:t>/14</a:t>
            </a:r>
            <a:r>
              <a:rPr sz="1000" spc="-15" dirty="0">
                <a:latin typeface="Lucida Sans Unicode"/>
                <a:cs typeface="Lucida Sans Unicode"/>
              </a:rPr>
              <a:t>3</a:t>
            </a:r>
            <a:r>
              <a:rPr sz="1000" spc="-10" dirty="0">
                <a:latin typeface="Lucida Sans Unicode"/>
                <a:cs typeface="Lucida Sans Unicode"/>
              </a:rPr>
              <a:t>5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c</a:t>
            </a:r>
            <a:r>
              <a:rPr sz="1000" spc="-10" dirty="0">
                <a:latin typeface="Lucida Sans Unicode"/>
                <a:cs typeface="Lucida Sans Unicode"/>
              </a:rPr>
              <a:t>or</a:t>
            </a:r>
            <a:r>
              <a:rPr sz="1000" spc="0" dirty="0">
                <a:latin typeface="Lucida Sans Unicode"/>
                <a:cs typeface="Lucida Sans Unicode"/>
              </a:rPr>
              <a:t>r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p</a:t>
            </a:r>
            <a:r>
              <a:rPr sz="1000" spc="-10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5" dirty="0">
                <a:latin typeface="Lucida Sans Unicode"/>
                <a:cs typeface="Lucida Sans Unicode"/>
              </a:rPr>
              <a:t>i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g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5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with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40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2</a:t>
            </a:r>
            <a:r>
              <a:rPr sz="1000" i="1" spc="-10" dirty="0">
                <a:latin typeface="Lucida Sans Unicode"/>
                <a:cs typeface="Lucida Sans Unicode"/>
              </a:rPr>
              <a:t>/</a:t>
            </a:r>
            <a:r>
              <a:rPr sz="1000" i="1" spc="-5" dirty="0">
                <a:latin typeface="Lucida Sans Unicode"/>
                <a:cs typeface="Lucida Sans Unicode"/>
              </a:rPr>
              <a:t>1</a:t>
            </a:r>
            <a:r>
              <a:rPr sz="1000" i="1" spc="-20" dirty="0">
                <a:latin typeface="Lucida Sans Unicode"/>
                <a:cs typeface="Lucida Sans Unicode"/>
              </a:rPr>
              <a:t>2</a:t>
            </a:r>
            <a:r>
              <a:rPr sz="1000" i="1" spc="-10" dirty="0">
                <a:latin typeface="Lucida Sans Unicode"/>
                <a:cs typeface="Lucida Sans Unicode"/>
              </a:rPr>
              <a:t>/</a:t>
            </a:r>
            <a:r>
              <a:rPr sz="1000" i="1" spc="-5" dirty="0">
                <a:latin typeface="Lucida Sans Unicode"/>
                <a:cs typeface="Lucida Sans Unicode"/>
              </a:rPr>
              <a:t>2</a:t>
            </a:r>
            <a:r>
              <a:rPr sz="1000" i="1" spc="-20" dirty="0">
                <a:latin typeface="Lucida Sans Unicode"/>
                <a:cs typeface="Lucida Sans Unicode"/>
              </a:rPr>
              <a:t>0</a:t>
            </a:r>
            <a:r>
              <a:rPr sz="1000" i="1" spc="-5" dirty="0">
                <a:latin typeface="Lucida Sans Unicode"/>
                <a:cs typeface="Lucida Sans Unicode"/>
              </a:rPr>
              <a:t>1</a:t>
            </a:r>
            <a:r>
              <a:rPr sz="1000" i="1" spc="-10" dirty="0">
                <a:latin typeface="Lucida Sans Unicode"/>
                <a:cs typeface="Lucida Sans Unicode"/>
              </a:rPr>
              <a:t>3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6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5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et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spc="-10" dirty="0">
                <a:latin typeface="Lucida Sans Unicode"/>
                <a:cs typeface="Lucida Sans Unicode"/>
              </a:rPr>
              <a:t>g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0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al</a:t>
            </a:r>
            <a:r>
              <a:rPr sz="1000" i="1" spc="-5" dirty="0">
                <a:latin typeface="Lucida Sans Unicode"/>
                <a:cs typeface="Lucida Sans Unicode"/>
              </a:rPr>
              <a:t>l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0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0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9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-15" dirty="0">
                <a:latin typeface="Lucida Sans Unicode"/>
                <a:cs typeface="Lucida Sans Unicode"/>
              </a:rPr>
              <a:t>ac</a:t>
            </a:r>
            <a:r>
              <a:rPr sz="1000" i="1" spc="-5" dirty="0">
                <a:latin typeface="Lucida Sans Unicode"/>
                <a:cs typeface="Lucida Sans Unicode"/>
              </a:rPr>
              <a:t>ulty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00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1</a:t>
            </a:r>
            <a:r>
              <a:rPr sz="1000" i="1" dirty="0">
                <a:latin typeface="Lucida Sans Unicode"/>
                <a:cs typeface="Lucida Sans Unicode"/>
              </a:rPr>
              <a:t>2:</a:t>
            </a:r>
            <a:r>
              <a:rPr sz="1000" i="1" spc="-20" dirty="0">
                <a:latin typeface="Lucida Sans Unicode"/>
                <a:cs typeface="Lucida Sans Unicode"/>
              </a:rPr>
              <a:t>4</a:t>
            </a:r>
            <a:r>
              <a:rPr sz="1000" i="1" spc="-5" dirty="0">
                <a:latin typeface="Lucida Sans Unicode"/>
                <a:cs typeface="Lucida Sans Unicode"/>
              </a:rPr>
              <a:t>5.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95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T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9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semin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0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was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9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pre</a:t>
            </a:r>
            <a:r>
              <a:rPr sz="1000" i="1" spc="-5" dirty="0">
                <a:latin typeface="Lucida Sans Unicode"/>
                <a:cs typeface="Lucida Sans Unicode"/>
              </a:rPr>
              <a:t>s</a:t>
            </a:r>
            <a:r>
              <a:rPr sz="1000" i="1" spc="-15" dirty="0">
                <a:latin typeface="Lucida Sans Unicode"/>
                <a:cs typeface="Lucida Sans Unicode"/>
              </a:rPr>
              <a:t>ent</a:t>
            </a:r>
            <a:r>
              <a:rPr sz="1000" i="1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9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b</a:t>
            </a:r>
            <a:r>
              <a:rPr sz="1000" i="1" spc="-10" dirty="0">
                <a:latin typeface="Lucida Sans Unicode"/>
                <a:cs typeface="Lucida Sans Unicode"/>
              </a:rPr>
              <a:t>y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0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Dr.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Khal</a:t>
            </a:r>
            <a:r>
              <a:rPr sz="1000" i="1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l</a:t>
            </a:r>
            <a:r>
              <a:rPr sz="1000" i="1" dirty="0">
                <a:latin typeface="Lucida Sans Unicode"/>
                <a:cs typeface="Lucida Sans Unicode"/>
              </a:rPr>
              <a:t>o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spc="8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Lucida Sans Unicode"/>
                <a:cs typeface="Lucida Sans Unicode"/>
              </a:rPr>
              <a:t>r</a:t>
            </a:r>
            <a:r>
              <a:rPr sz="1000" i="1" spc="-5" dirty="0">
                <a:latin typeface="Lucida Sans Unicode"/>
                <a:cs typeface="Lucida Sans Unicode"/>
              </a:rPr>
              <a:t>.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0" dirty="0">
                <a:latin typeface="Lucida Sans Unicode"/>
                <a:cs typeface="Lucida Sans Unicode"/>
              </a:rPr>
              <a:t>l</a:t>
            </a:r>
            <a:r>
              <a:rPr sz="1000" i="1" spc="-15" dirty="0">
                <a:latin typeface="Lucida Sans Unicode"/>
                <a:cs typeface="Lucida Sans Unicode"/>
              </a:rPr>
              <a:t>sad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q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Y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5" dirty="0">
                <a:latin typeface="Lucida Sans Unicode"/>
                <a:cs typeface="Lucida Sans Unicode"/>
              </a:rPr>
              <a:t>y</a:t>
            </a:r>
            <a:r>
              <a:rPr sz="1000" i="1" spc="-10" dirty="0">
                <a:latin typeface="Lucida Sans Unicode"/>
                <a:cs typeface="Lucida Sans Unicode"/>
              </a:rPr>
              <a:t>a</a:t>
            </a:r>
            <a:r>
              <a:rPr sz="1000" i="1" spc="85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O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10" dirty="0">
                <a:latin typeface="Lucida Sans Unicode"/>
                <a:cs typeface="Lucida Sans Unicode"/>
              </a:rPr>
              <a:t>hw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5" dirty="0">
                <a:latin typeface="Lucida Sans Unicode"/>
                <a:cs typeface="Lucida Sans Unicode"/>
              </a:rPr>
              <a:t>,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spc="-15" dirty="0">
                <a:latin typeface="Lucida Sans Unicode"/>
                <a:cs typeface="Lucida Sans Unicode"/>
              </a:rPr>
              <a:t>ea</a:t>
            </a:r>
            <a:r>
              <a:rPr sz="1000" i="1" spc="-5" dirty="0">
                <a:latin typeface="Lucida Sans Unicode"/>
                <a:cs typeface="Lucida Sans Unicode"/>
              </a:rPr>
              <a:t>ch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g</a:t>
            </a:r>
            <a:r>
              <a:rPr sz="1000" i="1" spc="8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ta</a:t>
            </a:r>
            <a:r>
              <a:rPr sz="1000" i="1" dirty="0">
                <a:latin typeface="Lucida Sans Unicode"/>
                <a:cs typeface="Lucida Sans Unicode"/>
              </a:rPr>
              <a:t>f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85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embe</a:t>
            </a:r>
            <a:r>
              <a:rPr sz="1000" i="1" dirty="0">
                <a:latin typeface="Lucida Sans Unicode"/>
                <a:cs typeface="Lucida Sans Unicode"/>
              </a:rPr>
              <a:t>r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-15" dirty="0">
                <a:latin typeface="Lucida Sans Unicode"/>
                <a:cs typeface="Lucida Sans Unicode"/>
              </a:rPr>
              <a:t>epa</a:t>
            </a:r>
            <a:r>
              <a:rPr sz="1000" i="1" spc="0" dirty="0">
                <a:latin typeface="Lucida Sans Unicode"/>
                <a:cs typeface="Lucida Sans Unicode"/>
              </a:rPr>
              <a:t>r</a:t>
            </a:r>
            <a:r>
              <a:rPr sz="1000" i="1" spc="-10" dirty="0">
                <a:latin typeface="Lucida Sans Unicode"/>
                <a:cs typeface="Lucida Sans Unicode"/>
              </a:rPr>
              <a:t>tm</a:t>
            </a:r>
            <a:r>
              <a:rPr sz="1000" i="1" spc="-15" dirty="0">
                <a:latin typeface="Lucida Sans Unicode"/>
                <a:cs typeface="Lucida Sans Unicode"/>
              </a:rPr>
              <a:t>ent</a:t>
            </a:r>
            <a:r>
              <a:rPr sz="1000" i="1" spc="-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Hu</a:t>
            </a:r>
            <a:r>
              <a:rPr sz="1000" i="1" spc="-15" dirty="0">
                <a:latin typeface="Lucida Sans Unicode"/>
                <a:cs typeface="Lucida Sans Unicode"/>
              </a:rPr>
              <a:t>ma</a:t>
            </a:r>
            <a:r>
              <a:rPr sz="1000" i="1" spc="-5" dirty="0">
                <a:latin typeface="Lucida Sans Unicode"/>
                <a:cs typeface="Lucida Sans Unicode"/>
              </a:rPr>
              <a:t>nit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0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Ad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5" dirty="0">
                <a:latin typeface="Lucida Sans Unicode"/>
                <a:cs typeface="Lucida Sans Unicode"/>
              </a:rPr>
              <a:t>ni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tration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in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spc="0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cult</a:t>
            </a:r>
            <a:r>
              <a:rPr sz="1000" i="1" spc="-15" dirty="0">
                <a:latin typeface="Lucida Sans Unicode"/>
                <a:cs typeface="Lucida Sans Unicode"/>
              </a:rPr>
              <a:t>y</a:t>
            </a:r>
            <a:r>
              <a:rPr sz="1000" i="1" spc="-5" dirty="0">
                <a:latin typeface="Lucida Sans Unicode"/>
                <a:cs typeface="Lucida Sans Unicode"/>
              </a:rPr>
              <a:t>.</a:t>
            </a:r>
            <a:endParaRPr sz="10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89</Words>
  <Application>Microsoft Office PowerPoint</Application>
  <PresentationFormat>Benutzerdefiniert</PresentationFormat>
  <Paragraphs>3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2015-04-06T07:24:50Z</dcterms:created>
  <dcterms:modified xsi:type="dcterms:W3CDTF">2015-04-06T05:24:52Z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2015-04-06T00:00:00Z</vt:filetime>
  </property>
  <property fmtid="{D5CDD505-2E9C-101B-9397-08002B2CF9AE}" pid="3" name="LastSaved">
    <vt:filetime>2015-04-06T00:00:00Z</vt:filetime>
  </property>
</Properties>
</file>