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86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4/6/2015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7" y="979055"/>
            <a:ext cx="5299710" cy="869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29410" marR="121920" indent="-1500505">
              <a:lnSpc>
                <a:spcPct val="128200"/>
              </a:lnSpc>
            </a:pP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Stu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egation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of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unity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ke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to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ziz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ology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Science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48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99"/>
              </a:lnSpc>
            </a:pP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tud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ziz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ology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par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progr</a:t>
            </a:r>
            <a:r>
              <a:rPr sz="1000" i="1" spc="0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function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inclu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plan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unity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0" dirty="0">
                <a:latin typeface="Lucida Sans Unicode"/>
                <a:cs typeface="Lucida Sans Unicode"/>
              </a:rPr>
              <a:t>ear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1</a:t>
            </a:r>
            <a:r>
              <a:rPr sz="1000" i="1" spc="-5" dirty="0">
                <a:latin typeface="Lucida Sans Unicode"/>
                <a:cs typeface="Lucida Sans Unicode"/>
              </a:rPr>
              <a:t>43</a:t>
            </a:r>
            <a:r>
              <a:rPr sz="1000" i="1" spc="-20" dirty="0">
                <a:latin typeface="Lucida Sans Unicode"/>
                <a:cs typeface="Lucida Sans Unicode"/>
              </a:rPr>
              <a:t>4</a:t>
            </a:r>
            <a:r>
              <a:rPr sz="1000" i="1" spc="-10" dirty="0">
                <a:latin typeface="Lucida Sans Unicode"/>
                <a:cs typeface="Lucida Sans Unicode"/>
              </a:rPr>
              <a:t>/</a:t>
            </a:r>
            <a:r>
              <a:rPr sz="1000" i="1" spc="-5" dirty="0">
                <a:latin typeface="Lucida Sans Unicode"/>
                <a:cs typeface="Lucida Sans Unicode"/>
              </a:rPr>
              <a:t>14</a:t>
            </a:r>
            <a:r>
              <a:rPr sz="1000" i="1" spc="-20" dirty="0">
                <a:latin typeface="Lucida Sans Unicode"/>
                <a:cs typeface="Lucida Sans Unicode"/>
              </a:rPr>
              <a:t>3</a:t>
            </a:r>
            <a:r>
              <a:rPr sz="1000" i="1" spc="-5" dirty="0">
                <a:latin typeface="Lucida Sans Unicode"/>
                <a:cs typeface="Lucida Sans Unicode"/>
              </a:rPr>
              <a:t>5.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ent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ctivitie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mm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tte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fie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catio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tor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z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z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ity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Science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ology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ce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1</a:t>
            </a:r>
            <a:r>
              <a:rPr sz="1000" i="1" spc="-10" dirty="0">
                <a:latin typeface="Lucida Sans Unicode"/>
                <a:cs typeface="Lucida Sans Unicode"/>
              </a:rPr>
              <a:t>5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ree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chin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aye</a:t>
            </a:r>
            <a:r>
              <a:rPr sz="1000" i="1" spc="-10" dirty="0">
                <a:latin typeface="Lucida Sans Unicode"/>
                <a:cs typeface="Lucida Sans Unicode"/>
              </a:rPr>
              <a:t>z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lectu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Depart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uter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Dr.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Far</a:t>
            </a:r>
            <a:r>
              <a:rPr sz="1000" i="1" spc="-5" dirty="0">
                <a:latin typeface="Lucida Sans Unicode"/>
                <a:cs typeface="Lucida Sans Unicode"/>
              </a:rPr>
              <a:t>aj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as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tant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ullah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Ha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sa</a:t>
            </a:r>
            <a:r>
              <a:rPr sz="1000" i="1" spc="-5" dirty="0">
                <a:latin typeface="Lucida Sans Unicode"/>
                <a:cs typeface="Lucida Sans Unicode"/>
              </a:rPr>
              <a:t>n,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stu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ctiv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e.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receiv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</a:t>
            </a:r>
            <a:r>
              <a:rPr sz="1000" i="1" spc="-10" dirty="0">
                <a:latin typeface="Lucida Sans Unicode"/>
                <a:cs typeface="Lucida Sans Unicode"/>
              </a:rPr>
              <a:t>cel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Mr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" dirty="0">
                <a:latin typeface="Lucida Sans Unicode"/>
                <a:cs typeface="Lucida Sans Unicode"/>
              </a:rPr>
              <a:t>Amm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lo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20" dirty="0">
                <a:latin typeface="Lucida Sans Unicode"/>
                <a:cs typeface="Lucida Sans Unicode"/>
              </a:rPr>
              <a:t>b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rv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ublic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elation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dia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ziz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ity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ology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pa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egation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ur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longin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cit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progr</a:t>
            </a:r>
            <a:r>
              <a:rPr sz="1000" i="1" spc="0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tarte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with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0" dirty="0">
                <a:latin typeface="Lucida Sans Unicode"/>
                <a:cs typeface="Lucida Sans Unicode"/>
              </a:rPr>
              <a:t>si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geogr</a:t>
            </a:r>
            <a:r>
              <a:rPr sz="1000" i="1" spc="-15" dirty="0">
                <a:latin typeface="Lucida Sans Unicode"/>
                <a:cs typeface="Lucida Sans Unicode"/>
              </a:rPr>
              <a:t>ap</a:t>
            </a:r>
            <a:r>
              <a:rPr sz="1000" i="1" spc="-5" dirty="0">
                <a:latin typeface="Lucida Sans Unicode"/>
                <a:cs typeface="Lucida Sans Unicode"/>
              </a:rPr>
              <a:t>hic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inf</a:t>
            </a:r>
            <a:r>
              <a:rPr sz="1000" i="1" spc="-15" dirty="0">
                <a:latin typeface="Lucida Sans Unicode"/>
                <a:cs typeface="Lucida Sans Unicode"/>
              </a:rPr>
              <a:t>ormation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(</a:t>
            </a:r>
            <a:r>
              <a:rPr sz="1000" i="1" spc="-10" dirty="0">
                <a:latin typeface="Lucida Sans Unicode"/>
                <a:cs typeface="Lucida Sans Unicode"/>
              </a:rPr>
              <a:t>GIS)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introduction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gh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uti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takin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pi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2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kin</a:t>
            </a:r>
            <a:r>
              <a:rPr sz="1000" i="1" spc="-10" dirty="0">
                <a:latin typeface="Lucida Sans Unicode"/>
                <a:cs typeface="Lucida Sans Unicode"/>
              </a:rPr>
              <a:t>gdom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etwork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sat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llite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ulaziz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parti</a:t>
            </a:r>
            <a:r>
              <a:rPr sz="1000" i="1" spc="-5" dirty="0">
                <a:latin typeface="Lucida Sans Unicode"/>
                <a:cs typeface="Lucida Sans Unicode"/>
              </a:rPr>
              <a:t>cipa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digital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trea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dat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tak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eas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ct,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will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elp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k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elop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ve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2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tive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os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rea</a:t>
            </a:r>
            <a:r>
              <a:rPr sz="1000" i="1" spc="-5" dirty="0">
                <a:latin typeface="Lucida Sans Unicode"/>
                <a:cs typeface="Lucida Sans Unicode"/>
              </a:rPr>
              <a:t>s.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elegat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</a:t>
            </a:r>
            <a:r>
              <a:rPr sz="1000" i="1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ree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inutio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geogr</a:t>
            </a:r>
            <a:r>
              <a:rPr sz="1000" i="1" spc="-15" dirty="0">
                <a:latin typeface="Lucida Sans Unicode"/>
                <a:cs typeface="Lucida Sans Unicode"/>
              </a:rPr>
              <a:t>ap</a:t>
            </a:r>
            <a:r>
              <a:rPr sz="1000" i="1" spc="-5" dirty="0">
                <a:latin typeface="Lucida Sans Unicode"/>
                <a:cs typeface="Lucida Sans Unicode"/>
              </a:rPr>
              <a:t>hic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otog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civili</a:t>
            </a:r>
            <a:r>
              <a:rPr sz="1000" i="1" spc="0" dirty="0">
                <a:latin typeface="Lucida Sans Unicode"/>
                <a:cs typeface="Lucida Sans Unicode"/>
              </a:rPr>
              <a:t>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cit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s,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-10" dirty="0">
                <a:latin typeface="Lucida Sans Unicode"/>
                <a:cs typeface="Lucida Sans Unicode"/>
              </a:rPr>
              <a:t>ally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p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cializ</a:t>
            </a:r>
            <a:r>
              <a:rPr sz="1000" i="1" spc="-15" dirty="0">
                <a:latin typeface="Lucida Sans Unicode"/>
                <a:cs typeface="Lucida Sans Unicode"/>
              </a:rPr>
              <a:t>ed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vice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center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10" dirty="0">
                <a:latin typeface="Lucida Sans Unicode"/>
                <a:cs typeface="Lucida Sans Unicode"/>
              </a:rPr>
              <a:t>abl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ver,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olog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2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llow</a:t>
            </a:r>
            <a:r>
              <a:rPr sz="1000" i="1" spc="-15" dirty="0">
                <a:latin typeface="Lucida Sans Unicode"/>
                <a:cs typeface="Lucida Sans Unicode"/>
              </a:rPr>
              <a:t>-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etai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bo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pi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em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spl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via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ciali</a:t>
            </a:r>
            <a:r>
              <a:rPr sz="1000" i="1" spc="0" dirty="0">
                <a:latin typeface="Lucida Sans Unicode"/>
                <a:cs typeface="Lucida Sans Unicode"/>
              </a:rPr>
              <a:t>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ty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glass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ign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cial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k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kin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ob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ervation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po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ib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geogr</a:t>
            </a:r>
            <a:r>
              <a:rPr sz="1000" i="1" spc="-15" dirty="0">
                <a:latin typeface="Lucida Sans Unicode"/>
                <a:cs typeface="Lucida Sans Unicode"/>
              </a:rPr>
              <a:t>ap</a:t>
            </a:r>
            <a:r>
              <a:rPr sz="1000" i="1" spc="-5" dirty="0">
                <a:latin typeface="Lucida Sans Unicode"/>
                <a:cs typeface="Lucida Sans Unicode"/>
              </a:rPr>
              <a:t>hic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pi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k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gh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4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entio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ed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satel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etwor</a:t>
            </a:r>
            <a:r>
              <a:rPr sz="1000" i="1" spc="-5" dirty="0">
                <a:latin typeface="Lucida Sans Unicode"/>
                <a:cs typeface="Lucida Sans Unicode"/>
              </a:rPr>
              <a:t>k.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gi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te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gla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ele</a:t>
            </a:r>
            <a:r>
              <a:rPr sz="1000" i="1" spc="-5" dirty="0">
                <a:latin typeface="Lucida Sans Unicode"/>
                <a:cs typeface="Lucida Sans Unicode"/>
              </a:rPr>
              <a:t>gatio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as</a:t>
            </a:r>
            <a:r>
              <a:rPr sz="1000" i="1" spc="-10" dirty="0">
                <a:latin typeface="Lucida Sans Unicode"/>
                <a:cs typeface="Lucida Sans Unicode"/>
              </a:rPr>
              <a:t>k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wat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dimensi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pi</a:t>
            </a:r>
            <a:r>
              <a:rPr sz="1000" i="1" spc="-5" dirty="0">
                <a:latin typeface="Lucida Sans Unicode"/>
                <a:cs typeface="Lucida Sans Unicode"/>
              </a:rPr>
              <a:t>ctu</a:t>
            </a:r>
            <a:r>
              <a:rPr sz="1000" i="1" spc="-10" dirty="0">
                <a:latin typeface="Lucida Sans Unicode"/>
                <a:cs typeface="Lucida Sans Unicode"/>
              </a:rPr>
              <a:t>res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tak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</a:t>
            </a:r>
            <a:r>
              <a:rPr sz="1000" i="1" spc="-1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wo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oly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osq</a:t>
            </a:r>
            <a:r>
              <a:rPr sz="1000" i="1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Kingd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tower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well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10" dirty="0">
                <a:latin typeface="Lucida Sans Unicode"/>
                <a:cs typeface="Lucida Sans Unicode"/>
              </a:rPr>
              <a:t>ai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aliy</a:t>
            </a:r>
            <a:r>
              <a:rPr sz="1000" i="1" spc="-20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tow</a:t>
            </a:r>
            <a:r>
              <a:rPr sz="1000" i="1" spc="-5" dirty="0">
                <a:latin typeface="Lucida Sans Unicode"/>
                <a:cs typeface="Lucida Sans Unicode"/>
              </a:rPr>
              <a:t>er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Lucida Sans Unicode"/>
                <a:cs typeface="Lucida Sans Unicode"/>
              </a:rPr>
              <a:t>h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ore</a:t>
            </a:r>
            <a:r>
              <a:rPr sz="1000" i="1" spc="-5" dirty="0">
                <a:latin typeface="Lucida Sans Unicode"/>
                <a:cs typeface="Lucida Sans Unicode"/>
              </a:rPr>
              <a:t>over,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egation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spc="-5" dirty="0">
                <a:latin typeface="Lucida Sans Unicode"/>
                <a:cs typeface="Lucida Sans Unicode"/>
              </a:rPr>
              <a:t>he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ati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ys</a:t>
            </a:r>
            <a:r>
              <a:rPr sz="1000" i="1" spc="-5" dirty="0">
                <a:latin typeface="Lucida Sans Unicode"/>
                <a:cs typeface="Lucida Sans Unicode"/>
              </a:rPr>
              <a:t>ics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searc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city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ro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gh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hich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roles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this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hiev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entio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app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ied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earch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dirty="0">
                <a:latin typeface="Lucida Sans Unicode"/>
                <a:cs typeface="Lucida Sans Unicode"/>
              </a:rPr>
              <a:t>j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w</a:t>
            </a:r>
            <a:r>
              <a:rPr sz="1000" i="1" spc="-10" dirty="0">
                <a:latin typeface="Lucida Sans Unicode"/>
                <a:cs typeface="Lucida Sans Unicode"/>
              </a:rPr>
              <a:t>ere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intr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uc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fields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at</a:t>
            </a:r>
            <a:r>
              <a:rPr sz="1000" i="1" spc="-5" dirty="0">
                <a:latin typeface="Lucida Sans Unicode"/>
                <a:cs typeface="Lucida Sans Unicode"/>
              </a:rPr>
              <a:t>he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tics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h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wi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ve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ch</a:t>
            </a:r>
            <a:r>
              <a:rPr sz="1000" i="1" spc="-10" dirty="0">
                <a:latin typeface="Lucida Sans Unicode"/>
                <a:cs typeface="Lucida Sans Unicode"/>
              </a:rPr>
              <a:t>ers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ste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ology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0" dirty="0">
                <a:latin typeface="Lucida Sans Unicode"/>
                <a:cs typeface="Lucida Sans Unicode"/>
              </a:rPr>
              <a:t>el</a:t>
            </a:r>
            <a:r>
              <a:rPr sz="1000" i="1" spc="-5" dirty="0">
                <a:latin typeface="Lucida Sans Unicode"/>
                <a:cs typeface="Lucida Sans Unicode"/>
              </a:rPr>
              <a:t>op</a:t>
            </a:r>
            <a:r>
              <a:rPr sz="1000" i="1" spc="-10" dirty="0">
                <a:latin typeface="Lucida Sans Unicode"/>
                <a:cs typeface="Lucida Sans Unicode"/>
              </a:rPr>
              <a:t>ers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di</a:t>
            </a:r>
            <a:r>
              <a:rPr sz="1000" i="1" spc="-5" dirty="0">
                <a:latin typeface="Lucida Sans Unicode"/>
                <a:cs typeface="Lucida Sans Unicode"/>
              </a:rPr>
              <a:t>ff</a:t>
            </a:r>
            <a:r>
              <a:rPr sz="1000" i="1" spc="-10" dirty="0">
                <a:latin typeface="Lucida Sans Unicode"/>
                <a:cs typeface="Lucida Sans Unicode"/>
              </a:rPr>
              <a:t>er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nt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untry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titution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ray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torch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ga</a:t>
            </a:r>
            <a:r>
              <a:rPr sz="1000" i="1" spc="-15" dirty="0">
                <a:latin typeface="Lucida Sans Unicode"/>
                <a:cs typeface="Lucida Sans Unicode"/>
              </a:rPr>
              <a:t>seo</a:t>
            </a:r>
            <a:r>
              <a:rPr sz="1000" i="1" spc="-10" dirty="0">
                <a:latin typeface="Lucida Sans Unicode"/>
                <a:cs typeface="Lucida Sans Unicode"/>
              </a:rPr>
              <a:t>us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ub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tan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generato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ba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of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ener</a:t>
            </a:r>
            <a:r>
              <a:rPr sz="1000" i="1" spc="-10" dirty="0">
                <a:latin typeface="Lucida Sans Unicode"/>
                <a:cs typeface="Lucida Sans Unicode"/>
              </a:rPr>
              <a:t>gy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l</a:t>
            </a:r>
            <a:r>
              <a:rPr sz="1000" i="1" spc="-10" dirty="0">
                <a:latin typeface="Lucida Sans Unicode"/>
                <a:cs typeface="Lucida Sans Unicode"/>
              </a:rPr>
              <a:t>erato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ic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olec</a:t>
            </a:r>
            <a:r>
              <a:rPr sz="1000" i="1" spc="-5" dirty="0">
                <a:latin typeface="Lucida Sans Unicode"/>
                <a:cs typeface="Lucida Sans Unicode"/>
              </a:rPr>
              <a:t>ular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0" dirty="0">
                <a:latin typeface="Lucida Sans Unicode"/>
                <a:cs typeface="Lucida Sans Unicode"/>
              </a:rPr>
              <a:t>ar</a:t>
            </a:r>
            <a:r>
              <a:rPr sz="1000" i="1" spc="-5" dirty="0">
                <a:latin typeface="Lucida Sans Unicode"/>
                <a:cs typeface="Lucida Sans Unicode"/>
              </a:rPr>
              <a:t>ticle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n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egat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went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obo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ev</a:t>
            </a:r>
            <a:r>
              <a:rPr sz="1000" i="1" spc="-5" dirty="0">
                <a:latin typeface="Lucida Sans Unicode"/>
                <a:cs typeface="Lucida Sans Unicode"/>
              </a:rPr>
              <a:t>elop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ciali</a:t>
            </a:r>
            <a:r>
              <a:rPr sz="1000" i="1" spc="0" dirty="0">
                <a:latin typeface="Lucida Sans Unicode"/>
                <a:cs typeface="Lucida Sans Unicode"/>
              </a:rPr>
              <a:t>z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searc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j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</a:t>
            </a:r>
            <a:r>
              <a:rPr sz="1000" i="1" spc="-5" dirty="0">
                <a:latin typeface="Lucida Sans Unicode"/>
                <a:cs typeface="Lucida Sans Unicode"/>
              </a:rPr>
              <a:t>gies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plic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ion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robo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el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gation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look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os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les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rec</a:t>
            </a:r>
            <a:r>
              <a:rPr sz="1000" i="1" spc="-5" dirty="0">
                <a:latin typeface="Lucida Sans Unicode"/>
                <a:cs typeface="Lucida Sans Unicode"/>
              </a:rPr>
              <a:t>eivin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id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Lucida Sans Unicode"/>
                <a:cs typeface="Lucida Sans Unicode"/>
              </a:rPr>
              <a:t>p</a:t>
            </a:r>
            <a:r>
              <a:rPr sz="1000" i="1" spc="-10" dirty="0">
                <a:latin typeface="Lucida Sans Unicode"/>
                <a:cs typeface="Lucida Sans Unicode"/>
              </a:rPr>
              <a:t>pli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ojec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6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robot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tem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his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rv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ple</a:t>
            </a:r>
            <a:r>
              <a:rPr sz="1000" i="1" spc="-5" dirty="0">
                <a:latin typeface="Lucida Sans Unicode"/>
                <a:cs typeface="Lucida Sans Unicode"/>
              </a:rPr>
              <a:t>nty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spc="-5" dirty="0">
                <a:latin typeface="Lucida Sans Unicode"/>
                <a:cs typeface="Lucida Sans Unicode"/>
              </a:rPr>
              <a:t>cto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untry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3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titution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ac</a:t>
            </a:r>
            <a:r>
              <a:rPr sz="1000" i="1" spc="-5" dirty="0">
                <a:latin typeface="Lucida Sans Unicode"/>
                <a:cs typeface="Lucida Sans Unicode"/>
              </a:rPr>
              <a:t>tories,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civil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eland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it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univer</a:t>
            </a:r>
            <a:r>
              <a:rPr sz="1000" i="1" spc="-20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tie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2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ols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8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spc="9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0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8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are</a:t>
            </a:r>
            <a:r>
              <a:rPr sz="1000" i="1" spc="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exa</a:t>
            </a:r>
            <a:r>
              <a:rPr sz="1000" i="1" spc="-5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pl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robo</a:t>
            </a:r>
            <a:r>
              <a:rPr sz="1000" i="1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dirty="0">
                <a:latin typeface="Lucida Sans Unicode"/>
                <a:cs typeface="Lucida Sans Unicode"/>
              </a:rPr>
              <a:t>j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rts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8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rv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endParaRPr sz="1000">
              <a:latin typeface="Lucida Sans Unicode"/>
              <a:cs typeface="Lucida Sans Unicod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10" y="979055"/>
            <a:ext cx="5299075" cy="1713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8000"/>
              </a:lnSpc>
            </a:pP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v</a:t>
            </a:r>
            <a:r>
              <a:rPr sz="1000" i="1" spc="-5" dirty="0">
                <a:latin typeface="Lucida Sans Unicode"/>
                <a:cs typeface="Lucida Sans Unicode"/>
              </a:rPr>
              <a:t>elop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5" dirty="0">
                <a:latin typeface="Lucida Sans Unicode"/>
                <a:cs typeface="Lucida Sans Unicode"/>
              </a:rPr>
              <a:t>: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Fire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fighting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robot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exp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dirty="0">
                <a:latin typeface="Lucida Sans Unicode"/>
                <a:cs typeface="Lucida Sans Unicode"/>
              </a:rPr>
              <a:t>v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ct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rob</a:t>
            </a:r>
            <a:r>
              <a:rPr sz="1000" i="1" spc="-5" dirty="0">
                <a:latin typeface="Lucida Sans Unicode"/>
                <a:cs typeface="Lucida Sans Unicode"/>
              </a:rPr>
              <a:t>ot,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6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15" dirty="0">
                <a:latin typeface="Lucida Sans Unicode"/>
                <a:cs typeface="Lucida Sans Unicode"/>
              </a:rPr>
              <a:t>bo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ctory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prod</a:t>
            </a:r>
            <a:r>
              <a:rPr sz="1000" i="1" spc="-5" dirty="0">
                <a:latin typeface="Lucida Sans Unicode"/>
                <a:cs typeface="Lucida Sans Unicode"/>
              </a:rPr>
              <a:t>uction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line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p</a:t>
            </a:r>
            <a:r>
              <a:rPr sz="1000" i="1" spc="0" dirty="0">
                <a:latin typeface="Lucida Sans Unicode"/>
                <a:cs typeface="Lucida Sans Unicode"/>
              </a:rPr>
              <a:t>l</a:t>
            </a:r>
            <a:r>
              <a:rPr sz="1000" i="1" spc="-5" dirty="0">
                <a:latin typeface="Lucida Sans Unicode"/>
                <a:cs typeface="Lucida Sans Unicode"/>
              </a:rPr>
              <a:t>ie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ucatio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rob</a:t>
            </a:r>
            <a:r>
              <a:rPr sz="1000" i="1" spc="-5" dirty="0">
                <a:latin typeface="Lucida Sans Unicode"/>
                <a:cs typeface="Lucida Sans Unicode"/>
              </a:rPr>
              <a:t>ots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0" dirty="0">
                <a:latin typeface="Lucida Sans Unicode"/>
                <a:cs typeface="Lucida Sans Unicode"/>
              </a:rPr>
              <a:t>ar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y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s.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it,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ch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city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4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pas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gr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0" dirty="0">
                <a:latin typeface="Lucida Sans Unicode"/>
                <a:cs typeface="Lucida Sans Unicode"/>
              </a:rPr>
              <a:t>p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gi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ts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introductory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bro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hu</a:t>
            </a:r>
            <a:r>
              <a:rPr sz="1000" i="1" spc="-10" dirty="0">
                <a:latin typeface="Lucida Sans Unicode"/>
                <a:cs typeface="Lucida Sans Unicode"/>
              </a:rPr>
              <a:t>res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in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b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ulaziz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2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ology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10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spa</a:t>
            </a:r>
            <a:r>
              <a:rPr sz="1000" i="1" spc="-5" dirty="0">
                <a:latin typeface="Lucida Sans Unicode"/>
                <a:cs typeface="Lucida Sans Unicode"/>
              </a:rPr>
              <a:t>c</a:t>
            </a:r>
            <a:r>
              <a:rPr sz="1000" i="1" spc="-10" dirty="0">
                <a:latin typeface="Lucida Sans Unicode"/>
                <a:cs typeface="Lucida Sans Unicode"/>
              </a:rPr>
              <a:t>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re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earch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ente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l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vi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5" dirty="0">
                <a:latin typeface="Lucida Sans Unicode"/>
                <a:cs typeface="Lucida Sans Unicode"/>
              </a:rPr>
              <a:t>ting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0" dirty="0">
                <a:latin typeface="Lucida Sans Unicode"/>
                <a:cs typeface="Lucida Sans Unicode"/>
              </a:rPr>
              <a:t>elegat</a:t>
            </a:r>
            <a:r>
              <a:rPr sz="1000" i="1" spc="0" dirty="0">
                <a:latin typeface="Lucida Sans Unicode"/>
                <a:cs typeface="Lucida Sans Unicode"/>
              </a:rPr>
              <a:t>io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5" dirty="0">
                <a:latin typeface="Lucida Sans Unicode"/>
                <a:cs typeface="Lucida Sans Unicode"/>
              </a:rPr>
              <a:t>em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b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0" dirty="0">
                <a:latin typeface="Lucida Sans Unicode"/>
                <a:cs typeface="Lucida Sans Unicode"/>
              </a:rPr>
              <a:t>al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D</a:t>
            </a:r>
            <a:r>
              <a:rPr sz="1000" i="1" spc="-15" dirty="0">
                <a:latin typeface="Lucida Sans Unicode"/>
                <a:cs typeface="Lucida Sans Unicode"/>
              </a:rPr>
              <a:t>ean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culty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ta</a:t>
            </a:r>
            <a:r>
              <a:rPr sz="1000" i="1" dirty="0">
                <a:latin typeface="Lucida Sans Unicode"/>
                <a:cs typeface="Lucida Sans Unicode"/>
              </a:rPr>
              <a:t>f</a:t>
            </a:r>
            <a:r>
              <a:rPr sz="1000" i="1" spc="-5" dirty="0">
                <a:latin typeface="Lucida Sans Unicode"/>
                <a:cs typeface="Lucida Sans Unicode"/>
              </a:rPr>
              <a:t>f,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u</a:t>
            </a:r>
            <a:r>
              <a:rPr sz="1000" i="1" spc="-15" dirty="0">
                <a:latin typeface="Lucida Sans Unicode"/>
                <a:cs typeface="Lucida Sans Unicode"/>
              </a:rPr>
              <a:t>p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rv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so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exp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ks</a:t>
            </a:r>
            <a:r>
              <a:rPr sz="1000" i="1" spc="6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appr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ciat</a:t>
            </a:r>
            <a:r>
              <a:rPr sz="1000" i="1" spc="0" dirty="0">
                <a:latin typeface="Lucida Sans Unicode"/>
                <a:cs typeface="Lucida Sans Unicode"/>
              </a:rPr>
              <a:t>i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10" dirty="0">
                <a:latin typeface="Lucida Sans Unicode"/>
                <a:cs typeface="Lucida Sans Unicode"/>
              </a:rPr>
              <a:t>n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to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King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Ab</a:t>
            </a:r>
            <a:r>
              <a:rPr sz="1000" i="1" spc="-20" dirty="0">
                <a:latin typeface="Lucida Sans Unicode"/>
                <a:cs typeface="Lucida Sans Unicode"/>
              </a:rPr>
              <a:t>d</a:t>
            </a:r>
            <a:r>
              <a:rPr sz="1000" i="1" spc="-5" dirty="0">
                <a:latin typeface="Lucida Sans Unicode"/>
                <a:cs typeface="Lucida Sans Unicode"/>
              </a:rPr>
              <a:t>ulaziz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i</a:t>
            </a:r>
            <a:r>
              <a:rPr sz="1000" i="1" spc="0" dirty="0">
                <a:latin typeface="Lucida Sans Unicode"/>
                <a:cs typeface="Lucida Sans Unicode"/>
              </a:rPr>
              <a:t>t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Scien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20" dirty="0">
                <a:latin typeface="Lucida Sans Unicode"/>
                <a:cs typeface="Lucida Sans Unicode"/>
              </a:rPr>
              <a:t>T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5" dirty="0">
                <a:latin typeface="Lucida Sans Unicode"/>
                <a:cs typeface="Lucida Sans Unicode"/>
              </a:rPr>
              <a:t>hn</a:t>
            </a:r>
            <a:r>
              <a:rPr sz="1000" i="1" spc="-10" dirty="0">
                <a:latin typeface="Lucida Sans Unicode"/>
                <a:cs typeface="Lucida Sans Unicode"/>
              </a:rPr>
              <a:t>ology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5" dirty="0">
                <a:latin typeface="Lucida Sans Unicode"/>
                <a:cs typeface="Lucida Sans Unicode"/>
              </a:rPr>
              <a:t>f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g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pital</a:t>
            </a:r>
            <a:r>
              <a:rPr sz="1000" i="1" spc="0" dirty="0">
                <a:latin typeface="Lucida Sans Unicode"/>
                <a:cs typeface="Lucida Sans Unicode"/>
              </a:rPr>
              <a:t>it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,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2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-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d</a:t>
            </a:r>
            <a:r>
              <a:rPr sz="1000" i="1" spc="-20" dirty="0">
                <a:latin typeface="Lucida Sans Unicode"/>
                <a:cs typeface="Lucida Sans Unicode"/>
              </a:rPr>
              <a:t>e</a:t>
            </a:r>
            <a:r>
              <a:rPr sz="1000" i="1" spc="-5" dirty="0">
                <a:latin typeface="Lucida Sans Unicode"/>
                <a:cs typeface="Lucida Sans Unicode"/>
              </a:rPr>
              <a:t>leg</a:t>
            </a:r>
            <a:r>
              <a:rPr sz="1000" i="1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tion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exp</a:t>
            </a:r>
            <a:r>
              <a:rPr sz="1000" i="1" spc="0" dirty="0">
                <a:latin typeface="Lucida Sans Unicode"/>
                <a:cs typeface="Lucida Sans Unicode"/>
              </a:rPr>
              <a:t>r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0" dirty="0">
                <a:latin typeface="Lucida Sans Unicode"/>
                <a:cs typeface="Lucida Sans Unicode"/>
              </a:rPr>
              <a:t>ei</a:t>
            </a:r>
            <a:r>
              <a:rPr sz="1000" i="1" spc="-5" dirty="0">
                <a:latin typeface="Lucida Sans Unicode"/>
                <a:cs typeface="Lucida Sans Unicode"/>
              </a:rPr>
              <a:t>r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appin</a:t>
            </a:r>
            <a:r>
              <a:rPr sz="1000" i="1" dirty="0">
                <a:latin typeface="Lucida Sans Unicode"/>
                <a:cs typeface="Lucida Sans Unicode"/>
              </a:rPr>
              <a:t>e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were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s</a:t>
            </a:r>
            <a:r>
              <a:rPr sz="1000" i="1" spc="-10" dirty="0">
                <a:latin typeface="Lucida Sans Unicode"/>
                <a:cs typeface="Lucida Sans Unicode"/>
              </a:rPr>
              <a:t>o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95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pro</a:t>
            </a:r>
            <a:r>
              <a:rPr sz="1000" i="1" spc="-10" dirty="0">
                <a:latin typeface="Lucida Sans Unicode"/>
                <a:cs typeface="Lucida Sans Unicode"/>
              </a:rPr>
              <a:t>ud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0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</a:t>
            </a:r>
            <a:r>
              <a:rPr sz="1000" i="1" spc="-5" dirty="0">
                <a:latin typeface="Lucida Sans Unicode"/>
                <a:cs typeface="Lucida Sans Unicode"/>
              </a:rPr>
              <a:t>h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t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05" dirty="0">
                <a:latin typeface="Times New Roman"/>
                <a:cs typeface="Times New Roman"/>
              </a:rPr>
              <a:t> </a:t>
            </a:r>
            <a:r>
              <a:rPr sz="1000" i="1" spc="-5" dirty="0">
                <a:latin typeface="Lucida Sans Unicode"/>
                <a:cs typeface="Lucida Sans Unicode"/>
              </a:rPr>
              <a:t>th</a:t>
            </a:r>
            <a:r>
              <a:rPr sz="1000" i="1" spc="-15" dirty="0">
                <a:latin typeface="Lucida Sans Unicode"/>
                <a:cs typeface="Lucida Sans Unicode"/>
              </a:rPr>
              <a:t>e</a:t>
            </a:r>
            <a:r>
              <a:rPr sz="1000" i="1" spc="-10" dirty="0">
                <a:latin typeface="Lucida Sans Unicode"/>
                <a:cs typeface="Lucida Sans Unicode"/>
              </a:rPr>
              <a:t>y</a:t>
            </a:r>
            <a:r>
              <a:rPr sz="1000" i="1" dirty="0">
                <a:latin typeface="Times New Roman"/>
                <a:cs typeface="Times New Roman"/>
              </a:rPr>
              <a:t> </a:t>
            </a:r>
            <a:r>
              <a:rPr sz="1000" i="1" spc="-114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wat</a:t>
            </a:r>
            <a:r>
              <a:rPr sz="1000" i="1" spc="-5" dirty="0">
                <a:latin typeface="Lucida Sans Unicode"/>
                <a:cs typeface="Lucida Sans Unicode"/>
              </a:rPr>
              <a:t>ch</a:t>
            </a:r>
            <a:r>
              <a:rPr sz="1000" i="1" spc="-15" dirty="0">
                <a:latin typeface="Lucida Sans Unicode"/>
                <a:cs typeface="Lucida Sans Unicode"/>
              </a:rPr>
              <a:t>ed</a:t>
            </a:r>
            <a:r>
              <a:rPr sz="1000" i="1" spc="-1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a</a:t>
            </a:r>
            <a:r>
              <a:rPr sz="1000" i="1" spc="-5" dirty="0">
                <a:latin typeface="Lucida Sans Unicode"/>
                <a:cs typeface="Lucida Sans Unicode"/>
              </a:rPr>
              <a:t>n</a:t>
            </a:r>
            <a:r>
              <a:rPr sz="1000" i="1" spc="-10" dirty="0">
                <a:latin typeface="Lucida Sans Unicode"/>
                <a:cs typeface="Lucida Sans Unicode"/>
              </a:rPr>
              <a:t>d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ac</a:t>
            </a:r>
            <a:r>
              <a:rPr sz="1000" i="1" spc="-5" dirty="0">
                <a:latin typeface="Lucida Sans Unicode"/>
                <a:cs typeface="Lucida Sans Unicode"/>
              </a:rPr>
              <a:t>hieve</a:t>
            </a:r>
            <a:r>
              <a:rPr sz="1000" i="1" spc="-20" dirty="0">
                <a:latin typeface="Lucida Sans Unicode"/>
                <a:cs typeface="Lucida Sans Unicode"/>
              </a:rPr>
              <a:t>m</a:t>
            </a:r>
            <a:r>
              <a:rPr sz="1000" i="1" spc="-15" dirty="0">
                <a:latin typeface="Lucida Sans Unicode"/>
                <a:cs typeface="Lucida Sans Unicode"/>
              </a:rPr>
              <a:t>ent</a:t>
            </a:r>
            <a:r>
              <a:rPr sz="1000" i="1" spc="-10" dirty="0">
                <a:latin typeface="Lucida Sans Unicode"/>
                <a:cs typeface="Lucida Sans Unicode"/>
              </a:rPr>
              <a:t>s</a:t>
            </a:r>
            <a:r>
              <a:rPr sz="1000" i="1" spc="70" dirty="0">
                <a:latin typeface="Times New Roman"/>
                <a:cs typeface="Times New Roman"/>
              </a:rPr>
              <a:t> 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f</a:t>
            </a:r>
            <a:r>
              <a:rPr sz="1000" i="1" spc="7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the</a:t>
            </a:r>
            <a:r>
              <a:rPr sz="1000" i="1" spc="55" dirty="0">
                <a:latin typeface="Times New Roman"/>
                <a:cs typeface="Times New Roman"/>
              </a:rPr>
              <a:t> </a:t>
            </a:r>
            <a:r>
              <a:rPr sz="1000" i="1" spc="-10" dirty="0">
                <a:latin typeface="Lucida Sans Unicode"/>
                <a:cs typeface="Lucida Sans Unicode"/>
              </a:rPr>
              <a:t>c</a:t>
            </a:r>
            <a:r>
              <a:rPr sz="1000" i="1" spc="-15" dirty="0">
                <a:latin typeface="Lucida Sans Unicode"/>
                <a:cs typeface="Lucida Sans Unicode"/>
              </a:rPr>
              <a:t>o</a:t>
            </a:r>
            <a:r>
              <a:rPr sz="1000" i="1" spc="-5" dirty="0">
                <a:latin typeface="Lucida Sans Unicode"/>
                <a:cs typeface="Lucida Sans Unicode"/>
              </a:rPr>
              <a:t>untr</a:t>
            </a:r>
            <a:r>
              <a:rPr sz="1000" i="1" spc="-15" dirty="0">
                <a:latin typeface="Lucida Sans Unicode"/>
                <a:cs typeface="Lucida Sans Unicode"/>
              </a:rPr>
              <a:t>y</a:t>
            </a:r>
            <a:r>
              <a:rPr sz="1000" i="1" spc="-5" dirty="0">
                <a:latin typeface="Lucida Sans Unicode"/>
                <a:cs typeface="Lucida Sans Unicode"/>
              </a:rPr>
              <a:t>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341500" y="3171444"/>
            <a:ext cx="4877440" cy="27421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723</Words>
  <Application>Microsoft Office PowerPoint</Application>
  <PresentationFormat>Benutzerdefiniert</PresentationFormat>
  <Paragraphs>4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2015-04-06T07:25:11Z</dcterms:created>
  <dcterms:modified xsi:type="dcterms:W3CDTF">2015-04-06T05:25:24Z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2015-04-06T00:00:00Z</vt:filetime>
  </property>
  <property fmtid="{D5CDD505-2E9C-101B-9397-08002B2CF9AE}" pid="3" name="LastSaved">
    <vt:filetime>2015-04-06T00:00:00Z</vt:filetime>
  </property>
</Properties>
</file>