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1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1" y="979055"/>
            <a:ext cx="5301615" cy="518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6760">
              <a:lnSpc>
                <a:spcPct val="100000"/>
              </a:lnSpc>
            </a:pP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unity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eld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tion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spc="-15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’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ctivity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nit</a:t>
            </a:r>
            <a:r>
              <a:rPr sz="1000" spc="1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college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held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1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cer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for</a:t>
            </a:r>
            <a:r>
              <a:rPr sz="1000" spc="1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its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cel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bra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olly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ha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da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1</a:t>
            </a:r>
            <a:r>
              <a:rPr sz="1000" spc="-20" dirty="0">
                <a:latin typeface="Lucida Sans Unicode"/>
                <a:cs typeface="Lucida Sans Unicode"/>
              </a:rPr>
              <a:t>6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</a:t>
            </a:r>
            <a:r>
              <a:rPr sz="1000" spc="-20" dirty="0">
                <a:latin typeface="Lucida Sans Unicode"/>
                <a:cs typeface="Lucida Sans Unicode"/>
              </a:rPr>
              <a:t>2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14</a:t>
            </a:r>
            <a:r>
              <a:rPr sz="1000" spc="-20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4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end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9</a:t>
            </a:r>
            <a:r>
              <a:rPr sz="1000" spc="-10" dirty="0">
                <a:latin typeface="Lucida Sans Unicode"/>
                <a:cs typeface="Lucida Sans Unicode"/>
              </a:rPr>
              <a:t>0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usts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ent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citati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olly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ur’an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reci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ed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ash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bin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Colleg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eli</a:t>
            </a:r>
            <a:r>
              <a:rPr sz="1000" spc="-5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2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orta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gainin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k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owled</a:t>
            </a:r>
            <a:r>
              <a:rPr sz="1000" spc="-10" dirty="0">
                <a:latin typeface="Lucida Sans Unicode"/>
                <a:cs typeface="Lucida Sans Unicode"/>
              </a:rPr>
              <a:t>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ollo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eliv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ulrah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-y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y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liver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Eid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ha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tings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ents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ntinue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su</a:t>
            </a:r>
            <a:r>
              <a:rPr sz="1000" spc="-10" dirty="0">
                <a:latin typeface="Lucida Sans Unicode"/>
                <a:cs typeface="Lucida Sans Unicode"/>
              </a:rPr>
              <a:t>cc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-</a:t>
            </a:r>
            <a:r>
              <a:rPr sz="1000" spc="-15" dirty="0">
                <a:latin typeface="Lucida Sans Unicode"/>
                <a:cs typeface="Lucida Sans Unicode"/>
              </a:rPr>
              <a:t>sa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Hig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Studies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</a:t>
            </a:r>
            <a:r>
              <a:rPr sz="1000" spc="-2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hlight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role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blic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nizin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oi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rta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eve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up</a:t>
            </a:r>
            <a:r>
              <a:rPr sz="1000" spc="-10" dirty="0">
                <a:latin typeface="Lucida Sans Unicode"/>
                <a:cs typeface="Lucida Sans Unicode"/>
              </a:rPr>
              <a:t>porting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work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eve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inclu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iz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expe</a:t>
            </a:r>
            <a:r>
              <a:rPr sz="100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ive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wat</a:t>
            </a:r>
            <a:r>
              <a:rPr sz="1000" spc="-5" dirty="0">
                <a:latin typeface="Lucida Sans Unicode"/>
                <a:cs typeface="Lucida Sans Unicode"/>
              </a:rPr>
              <a:t>ch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raw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lot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nclu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ving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atten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their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rticipation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takin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photograp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all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eg</a:t>
            </a:r>
            <a:r>
              <a:rPr sz="1000" spc="-5" dirty="0">
                <a:latin typeface="Lucida Sans Unicode"/>
                <a:cs typeface="Lucida Sans Unicode"/>
              </a:rPr>
              <a:t>e’s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He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Has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an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gave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ech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raged</a:t>
            </a:r>
            <a:r>
              <a:rPr sz="1000" spc="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tudents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ticipa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ity’s </a:t>
            </a:r>
            <a:r>
              <a:rPr sz="1000" spc="-20" dirty="0">
                <a:latin typeface="Lucida Sans Unicode"/>
                <a:cs typeface="Lucida Sans Unicode"/>
              </a:rPr>
              <a:t>5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at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5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</a:t>
            </a:r>
            <a:r>
              <a:rPr sz="1000" spc="-5" dirty="0">
                <a:latin typeface="Lucida Sans Unicode"/>
                <a:cs typeface="Lucida Sans Unicode"/>
              </a:rPr>
              <a:t>nf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poi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portanc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dents’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empl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ent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</a:t>
            </a:r>
            <a:r>
              <a:rPr sz="1000" dirty="0">
                <a:latin typeface="Lucida Sans Unicode"/>
                <a:cs typeface="Lucida Sans Unicode"/>
              </a:rPr>
              <a:t>gr</a:t>
            </a:r>
            <a:r>
              <a:rPr sz="1000" spc="-10" dirty="0">
                <a:latin typeface="Lucida Sans Unicode"/>
                <a:cs typeface="Lucida Sans Unicode"/>
              </a:rPr>
              <a:t>am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oviding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rienc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ditional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y,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0" dirty="0">
                <a:latin typeface="Lucida Sans Unicode"/>
                <a:cs typeface="Lucida Sans Unicode"/>
              </a:rPr>
              <a:t>ere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2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orw</a:t>
            </a:r>
            <a:r>
              <a:rPr sz="1000" spc="-10" dirty="0">
                <a:latin typeface="Lucida Sans Unicode"/>
                <a:cs typeface="Lucida Sans Unicode"/>
              </a:rPr>
              <a:t>ard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ticipations.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invite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attend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id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dha</a:t>
            </a:r>
            <a:r>
              <a:rPr sz="1000" spc="9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celebration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cere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ity’s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ublic</a:t>
            </a:r>
            <a:r>
              <a:rPr sz="1000" spc="10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ffairs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Unit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ty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ain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cellency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en,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mi</a:t>
            </a:r>
            <a:r>
              <a:rPr sz="1000" spc="-5" dirty="0">
                <a:latin typeface="Lucida Sans Unicode"/>
                <a:cs typeface="Lucida Sans Unicode"/>
              </a:rPr>
              <a:t>nistrative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Sc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nities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left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</a:t>
            </a:r>
            <a:r>
              <a:rPr sz="100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em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6640701"/>
            <a:ext cx="4877440" cy="27425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360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2015-04-06T07:25:28Z</dcterms:created>
  <dcterms:modified xsi:type="dcterms:W3CDTF">2015-04-06T05:25:30Z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