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32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41500" y="914400"/>
            <a:ext cx="4877440" cy="27428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79055"/>
            <a:ext cx="5300980" cy="4793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8660" marR="190500" indent="-1782445">
              <a:lnSpc>
                <a:spcPct val="128200"/>
              </a:lnSpc>
            </a:pP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UL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S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N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AR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X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Y'S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W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CO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F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ES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rti</a:t>
            </a:r>
            <a:r>
              <a:rPr sz="1000" spc="-5" dirty="0">
                <a:latin typeface="Lucida Sans Unicode"/>
                <a:cs typeface="Lucida Sans Unicode"/>
              </a:rPr>
              <a:t>cipate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</a:t>
            </a:r>
            <a:r>
              <a:rPr sz="1000" dirty="0">
                <a:latin typeface="Lucida Sans Unicode"/>
                <a:cs typeface="Lucida Sans Unicode"/>
              </a:rPr>
              <a:t>len</a:t>
            </a:r>
            <a:r>
              <a:rPr sz="1000" spc="-10" dirty="0">
                <a:latin typeface="Lucida Sans Unicode"/>
                <a:cs typeface="Lucida Sans Unicode"/>
              </a:rPr>
              <a:t>cy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ctor's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ti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Ap</a:t>
            </a:r>
            <a:r>
              <a:rPr sz="1000" spc="-15" dirty="0">
                <a:latin typeface="Lucida Sans Unicode"/>
                <a:cs typeface="Lucida Sans Unicode"/>
              </a:rPr>
              <a:t>prox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ate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ty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vari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cia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ti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parti</a:t>
            </a:r>
            <a:r>
              <a:rPr sz="1000" spc="-5" dirty="0">
                <a:latin typeface="Lucida Sans Unicode"/>
                <a:cs typeface="Lucida Sans Unicode"/>
              </a:rPr>
              <a:t>cip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cellenc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0" dirty="0">
                <a:latin typeface="Lucida Sans Unicode"/>
                <a:cs typeface="Lucida Sans Unicode"/>
              </a:rPr>
              <a:t>'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nnu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ting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og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firs</a:t>
            </a:r>
            <a:r>
              <a:rPr sz="1000" spc="2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-s</a:t>
            </a:r>
            <a:r>
              <a:rPr sz="1000" spc="-5" dirty="0">
                <a:latin typeface="Lucida Sans Unicode"/>
                <a:cs typeface="Lucida Sans Unicode"/>
              </a:rPr>
              <a:t>em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y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14</a:t>
            </a:r>
            <a:r>
              <a:rPr sz="1000" spc="-20" dirty="0">
                <a:latin typeface="Lucida Sans Unicode"/>
                <a:cs typeface="Lucida Sans Unicode"/>
              </a:rPr>
              <a:t>34</a:t>
            </a:r>
            <a:r>
              <a:rPr sz="1000" spc="0" dirty="0">
                <a:latin typeface="Lucida Sans Unicode"/>
                <a:cs typeface="Lucida Sans Unicode"/>
              </a:rPr>
              <a:t>/</a:t>
            </a:r>
            <a:r>
              <a:rPr sz="1000" spc="-20" dirty="0">
                <a:latin typeface="Lucida Sans Unicode"/>
                <a:cs typeface="Lucida Sans Unicode"/>
              </a:rPr>
              <a:t>1</a:t>
            </a:r>
            <a:r>
              <a:rPr sz="1000" spc="-5" dirty="0">
                <a:latin typeface="Lucida Sans Unicode"/>
                <a:cs typeface="Lucida Sans Unicode"/>
              </a:rPr>
              <a:t>43</a:t>
            </a:r>
            <a:r>
              <a:rPr sz="1000" spc="-10" dirty="0">
                <a:latin typeface="Lucida Sans Unicode"/>
                <a:cs typeface="Lucida Sans Unicode"/>
              </a:rPr>
              <a:t>5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eve</a:t>
            </a:r>
            <a:r>
              <a:rPr sz="1000" spc="-5" dirty="0">
                <a:latin typeface="Lucida Sans Unicode"/>
                <a:cs typeface="Lucida Sans Unicode"/>
              </a:rPr>
              <a:t>nt,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1</a:t>
            </a:r>
            <a:r>
              <a:rPr sz="1000" spc="-20" dirty="0">
                <a:latin typeface="Lucida Sans Unicode"/>
                <a:cs typeface="Lucida Sans Unicode"/>
              </a:rPr>
              <a:t>1</a:t>
            </a:r>
            <a:r>
              <a:rPr sz="1000" spc="-1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2</a:t>
            </a:r>
            <a:r>
              <a:rPr sz="1000" spc="-20" dirty="0">
                <a:latin typeface="Lucida Sans Unicode"/>
                <a:cs typeface="Lucida Sans Unicode"/>
              </a:rPr>
              <a:t>4</a:t>
            </a:r>
            <a:r>
              <a:rPr sz="1000" spc="-1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14</a:t>
            </a:r>
            <a:r>
              <a:rPr sz="1000" spc="-20" dirty="0">
                <a:latin typeface="Lucida Sans Unicode"/>
                <a:cs typeface="Lucida Sans Unicode"/>
              </a:rPr>
              <a:t>3</a:t>
            </a:r>
            <a:r>
              <a:rPr sz="1000" spc="-10" dirty="0">
                <a:latin typeface="Lucida Sans Unicode"/>
                <a:cs typeface="Lucida Sans Unicode"/>
              </a:rPr>
              <a:t>4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spc="1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us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pas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eig</a:t>
            </a:r>
            <a:r>
              <a:rPr sz="1000" spc="-5" dirty="0">
                <a:latin typeface="Lucida Sans Unicode"/>
                <a:cs typeface="Lucida Sans Unicode"/>
              </a:rPr>
              <a:t>ht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po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iva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ain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amp</a:t>
            </a:r>
            <a:r>
              <a:rPr sz="1000" spc="-10" dirty="0">
                <a:latin typeface="Lucida Sans Unicode"/>
                <a:cs typeface="Lucida Sans Unicode"/>
              </a:rPr>
              <a:t>u</a:t>
            </a:r>
            <a:r>
              <a:rPr sz="1000" spc="-5" dirty="0">
                <a:latin typeface="Lucida Sans Unicode"/>
                <a:cs typeface="Lucida Sans Unicode"/>
              </a:rPr>
              <a:t>s,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em</a:t>
            </a:r>
            <a:r>
              <a:rPr sz="1000" spc="-10" dirty="0">
                <a:latin typeface="Lucida Sans Unicode"/>
                <a:cs typeface="Lucida Sans Unicode"/>
              </a:rPr>
              <a:t>orative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tos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were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tak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ff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-5" dirty="0">
                <a:latin typeface="Lucida Sans Unicode"/>
                <a:cs typeface="Lucida Sans Unicode"/>
              </a:rPr>
              <a:t>rs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lgh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ze.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at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</a:t>
            </a:r>
            <a:r>
              <a:rPr sz="1000" spc="0" dirty="0">
                <a:latin typeface="Lucida Sans Unicode"/>
                <a:cs typeface="Lucida Sans Unicode"/>
              </a:rPr>
              <a:t>it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erly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2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eve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eir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et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ctor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j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ah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at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et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tarte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5" dirty="0">
                <a:latin typeface="Lucida Sans Unicode"/>
                <a:cs typeface="Lucida Sans Unicode"/>
              </a:rPr>
              <a:t>citation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Ho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ra</a:t>
            </a:r>
            <a:r>
              <a:rPr sz="1000" spc="-5" dirty="0">
                <a:latin typeface="Lucida Sans Unicode"/>
                <a:cs typeface="Lucida Sans Unicode"/>
              </a:rPr>
              <a:t>n,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ollowe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ff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sent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ive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ip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eg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atio</a:t>
            </a:r>
            <a:r>
              <a:rPr sz="1000" spc="-5" dirty="0">
                <a:latin typeface="Lucida Sans Unicode"/>
                <a:cs typeface="Lucida Sans Unicode"/>
              </a:rPr>
              <a:t>n,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last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</a:t>
            </a:r>
            <a:r>
              <a:rPr sz="1000" spc="-5" dirty="0">
                <a:latin typeface="Lucida Sans Unicode"/>
                <a:cs typeface="Lucida Sans Unicode"/>
              </a:rPr>
              <a:t>en</a:t>
            </a:r>
            <a:r>
              <a:rPr sz="1000" spc="-10" dirty="0">
                <a:latin typeface="Lucida Sans Unicode"/>
                <a:cs typeface="Lucida Sans Unicode"/>
              </a:rPr>
              <a:t>cy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Khalid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ad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uq</a:t>
            </a:r>
            <a:r>
              <a:rPr sz="1000" spc="-10" dirty="0">
                <a:latin typeface="Lucida Sans Unicode"/>
                <a:cs typeface="Lucida Sans Unicode"/>
              </a:rPr>
              <a:t>rin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gave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ec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here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focu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ed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’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ro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ucc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Lucida Sans Unicode"/>
                <a:cs typeface="Lucida Sans Unicode"/>
              </a:rPr>
              <a:t> 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ntinu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unli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ite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its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et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nclu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ith</a:t>
            </a:r>
            <a:r>
              <a:rPr sz="1000" spc="8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lenc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prov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ding</a:t>
            </a:r>
            <a:r>
              <a:rPr sz="1000" spc="8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wers</a:t>
            </a:r>
            <a:r>
              <a:rPr sz="1000" spc="8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lanation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for</a:t>
            </a:r>
            <a:r>
              <a:rPr sz="1000" spc="8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nts’ </a:t>
            </a:r>
            <a:r>
              <a:rPr sz="1000" spc="-15" dirty="0">
                <a:latin typeface="Lucida Sans Unicode"/>
                <a:cs typeface="Lucida Sans Unicode"/>
              </a:rPr>
              <a:t>q</a:t>
            </a:r>
            <a:r>
              <a:rPr sz="1000" spc="-10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5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uirie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unity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parti</a:t>
            </a:r>
            <a:r>
              <a:rPr sz="1000" spc="-5" dirty="0">
                <a:latin typeface="Lucida Sans Unicode"/>
                <a:cs typeface="Lucida Sans Unicode"/>
              </a:rPr>
              <a:t>cular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inquiry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spc="4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extent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ap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bility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give</a:t>
            </a:r>
            <a:r>
              <a:rPr sz="1000" spc="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em</a:t>
            </a:r>
            <a:r>
              <a:rPr sz="1000" spc="4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nd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4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cy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tor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cl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ri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ied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thin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5" dirty="0">
                <a:latin typeface="Lucida Sans Unicode"/>
                <a:cs typeface="Lucida Sans Unicode"/>
              </a:rPr>
              <a:t>oun</a:t>
            </a:r>
            <a:r>
              <a:rPr sz="1000" spc="-10" dirty="0">
                <a:latin typeface="Lucida Sans Unicode"/>
                <a:cs typeface="Lucida Sans Unicode"/>
              </a:rPr>
              <a:t>daries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bia's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cation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y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tem,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rt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ve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mm</a:t>
            </a:r>
            <a:r>
              <a:rPr sz="1000" spc="-5" dirty="0">
                <a:latin typeface="Lucida Sans Unicode"/>
                <a:cs typeface="Lucida Sans Unicode"/>
              </a:rPr>
              <a:t>uni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ef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orts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wards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its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10" dirty="0">
                <a:latin typeface="Lucida Sans Unicode"/>
                <a:cs typeface="Lucida Sans Unicode"/>
              </a:rPr>
              <a:t>el</a:t>
            </a:r>
            <a:r>
              <a:rPr sz="1000" spc="-5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nclu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ti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g,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etu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attend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clas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ccording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their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et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bl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1500" y="6250432"/>
            <a:ext cx="4877440" cy="27426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311</Words>
  <Application>Microsoft Office PowerPoint</Application>
  <PresentationFormat>Benutzerdefiniert</PresentationFormat>
  <Paragraphs>3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2015-04-06T07:25:34Z</dcterms:created>
  <dcterms:modified xsi:type="dcterms:W3CDTF">2015-04-06T05:25:36Z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