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4136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15" y="979055"/>
            <a:ext cx="5301615" cy="5183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56739" marR="15240" indent="-1835785">
              <a:lnSpc>
                <a:spcPct val="128200"/>
              </a:lnSpc>
            </a:pP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of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ic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se</a:t>
            </a:r>
            <a:r>
              <a:rPr sz="1000" spc="-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h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La</a:t>
            </a:r>
            <a:r>
              <a:rPr sz="1000" spc="-10" dirty="0">
                <a:latin typeface="Lucida Sans Unicode"/>
                <a:cs typeface="Lucida Sans Unicode"/>
              </a:rPr>
              <a:t>u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ic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b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te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Pro</a:t>
            </a:r>
            <a:r>
              <a:rPr sz="1000" spc="0" dirty="0">
                <a:latin typeface="Lucida Sans Unicode"/>
                <a:cs typeface="Lucida Sans Unicode"/>
              </a:rPr>
              <a:t>g</a:t>
            </a:r>
            <a:r>
              <a:rPr sz="1000" spc="-15" dirty="0">
                <a:latin typeface="Lucida Sans Unicode"/>
                <a:cs typeface="Lucida Sans Unicode"/>
              </a:rPr>
              <a:t>ram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at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C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m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uni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col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15" dirty="0">
                <a:latin typeface="Lucida Sans Unicode"/>
                <a:cs typeface="Lucida Sans Unicode"/>
              </a:rPr>
              <a:t>ege</a:t>
            </a:r>
            <a:endParaRPr sz="10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8099"/>
              </a:lnSpc>
            </a:pPr>
            <a:r>
              <a:rPr sz="1000" spc="-15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pr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ent</a:t>
            </a:r>
            <a:r>
              <a:rPr sz="1000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2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by</a:t>
            </a:r>
            <a:r>
              <a:rPr sz="1000" spc="2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1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vic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3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n’s</a:t>
            </a:r>
            <a:r>
              <a:rPr sz="1000" spc="35" dirty="0">
                <a:latin typeface="Lucida Sans Unicode"/>
                <a:cs typeface="Lucida Sans Unicode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ffic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1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of</a:t>
            </a:r>
            <a:r>
              <a:rPr sz="1000" spc="2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Hig</a:t>
            </a:r>
            <a:r>
              <a:rPr sz="1000" spc="20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stu</a:t>
            </a:r>
            <a:r>
              <a:rPr sz="1000" spc="-10" dirty="0">
                <a:latin typeface="Lucida Sans Unicode"/>
                <a:cs typeface="Lucida Sans Unicode"/>
              </a:rPr>
              <a:t>dies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ad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ic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es</a:t>
            </a:r>
            <a:r>
              <a:rPr sz="1000" spc="-10" dirty="0">
                <a:latin typeface="Lucida Sans Unicode"/>
                <a:cs typeface="Lucida Sans Unicode"/>
              </a:rPr>
              <a:t>earc</a:t>
            </a:r>
            <a:r>
              <a:rPr sz="1000" spc="-5" dirty="0">
                <a:latin typeface="Lucida Sans Unicode"/>
                <a:cs typeface="Lucida Sans Unicode"/>
              </a:rPr>
              <a:t>h,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C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20" dirty="0">
                <a:latin typeface="Lucida Sans Unicode"/>
                <a:cs typeface="Lucida Sans Unicode"/>
              </a:rPr>
              <a:t>mm</a:t>
            </a:r>
            <a:r>
              <a:rPr sz="1000" spc="-5" dirty="0">
                <a:latin typeface="Lucida Sans Unicode"/>
                <a:cs typeface="Lucida Sans Unicode"/>
              </a:rPr>
              <a:t>uni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olle</a:t>
            </a:r>
            <a:r>
              <a:rPr sz="1000" dirty="0">
                <a:latin typeface="Lucida Sans Unicode"/>
                <a:cs typeface="Lucida Sans Unicode"/>
              </a:rPr>
              <a:t>g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laun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ad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ic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b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or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Progr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m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un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spo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spc="-5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orship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pr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se</a:t>
            </a:r>
            <a:r>
              <a:rPr sz="1000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ce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ad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ic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Re</a:t>
            </a:r>
            <a:r>
              <a:rPr sz="1000" spc="-10" dirty="0">
                <a:latin typeface="Lucida Sans Unicode"/>
                <a:cs typeface="Lucida Sans Unicode"/>
              </a:rPr>
              <a:t>search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ea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un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5" dirty="0">
                <a:latin typeface="Lucida Sans Unicode"/>
                <a:cs typeface="Lucida Sans Unicode"/>
              </a:rPr>
              <a:t>ver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i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20" dirty="0">
                <a:latin typeface="Lucida Sans Unicode"/>
                <a:cs typeface="Lucida Sans Unicode"/>
              </a:rPr>
              <a:t>mm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10" dirty="0">
                <a:latin typeface="Lucida Sans Unicode"/>
                <a:cs typeface="Lucida Sans Unicode"/>
              </a:rPr>
              <a:t>bin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s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15" dirty="0">
                <a:latin typeface="Lucida Sans Unicode"/>
                <a:cs typeface="Lucida Sans Unicode"/>
              </a:rPr>
              <a:t>-</a:t>
            </a:r>
            <a:r>
              <a:rPr sz="1000" spc="-10" dirty="0">
                <a:latin typeface="Lucida Sans Unicode"/>
                <a:cs typeface="Lucida Sans Unicode"/>
              </a:rPr>
              <a:t>Sw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et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was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en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sp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ch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elivere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6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6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6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colle</a:t>
            </a:r>
            <a:r>
              <a:rPr sz="1000" dirty="0">
                <a:latin typeface="Lucida Sans Unicode"/>
                <a:cs typeface="Lucida Sans Unicode"/>
              </a:rPr>
              <a:t>g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Lucida Sans Unicode"/>
                <a:cs typeface="Lucida Sans Unicode"/>
              </a:rPr>
              <a:t>’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6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an</a:t>
            </a:r>
            <a:r>
              <a:rPr sz="1000" spc="7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spc="6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b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ullah</a:t>
            </a:r>
            <a:r>
              <a:rPr sz="1000" spc="70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dirty="0">
                <a:latin typeface="Lucida Sans Unicode"/>
                <a:cs typeface="Lucida Sans Unicode"/>
              </a:rPr>
              <a:t>-</a:t>
            </a:r>
            <a:r>
              <a:rPr sz="1000" spc="-10" dirty="0">
                <a:latin typeface="Lucida Sans Unicode"/>
                <a:cs typeface="Lucida Sans Unicode"/>
              </a:rPr>
              <a:t>Da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as</a:t>
            </a:r>
            <a:r>
              <a:rPr sz="1000" spc="-10" dirty="0">
                <a:latin typeface="Lucida Sans Unicode"/>
                <a:cs typeface="Lucida Sans Unicode"/>
              </a:rPr>
              <a:t>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o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ext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0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his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ks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Dr.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m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bin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s</a:t>
            </a:r>
            <a:r>
              <a:rPr sz="1000" spc="-15" dirty="0">
                <a:latin typeface="Lucida Sans Unicode"/>
                <a:cs typeface="Lucida Sans Unicode"/>
              </a:rPr>
              <a:t>se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20" dirty="0">
                <a:latin typeface="Lucida Sans Unicode"/>
                <a:cs typeface="Lucida Sans Unicode"/>
              </a:rPr>
              <a:t>l</a:t>
            </a:r>
            <a:r>
              <a:rPr sz="1000" spc="-15" dirty="0">
                <a:latin typeface="Lucida Sans Unicode"/>
                <a:cs typeface="Lucida Sans Unicode"/>
              </a:rPr>
              <a:t>-</a:t>
            </a:r>
            <a:r>
              <a:rPr sz="1000" spc="-10" dirty="0">
                <a:latin typeface="Lucida Sans Unicode"/>
                <a:cs typeface="Lucida Sans Unicode"/>
              </a:rPr>
              <a:t>Sw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his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ero</a:t>
            </a:r>
            <a:r>
              <a:rPr sz="1000" spc="-10" dirty="0">
                <a:latin typeface="Lucida Sans Unicode"/>
                <a:cs typeface="Lucida Sans Unicode"/>
              </a:rPr>
              <a:t>us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ge</a:t>
            </a:r>
            <a:r>
              <a:rPr sz="1000" spc="-5" dirty="0">
                <a:latin typeface="Lucida Sans Unicode"/>
                <a:cs typeface="Lucida Sans Unicode"/>
              </a:rPr>
              <a:t>stu</a:t>
            </a:r>
            <a:r>
              <a:rPr sz="1000" spc="-10" dirty="0">
                <a:latin typeface="Lucida Sans Unicode"/>
                <a:cs typeface="Lucida Sans Unicode"/>
              </a:rPr>
              <a:t>re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p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sori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laun</a:t>
            </a:r>
            <a:r>
              <a:rPr sz="1000" spc="-10" dirty="0">
                <a:latin typeface="Lucida Sans Unicode"/>
                <a:cs typeface="Lucida Sans Unicode"/>
              </a:rPr>
              <a:t>ch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ade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eba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or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P</a:t>
            </a:r>
            <a:r>
              <a:rPr sz="1000" spc="-15" dirty="0">
                <a:latin typeface="Lucida Sans Unicode"/>
                <a:cs typeface="Lucida Sans Unicode"/>
              </a:rPr>
              <a:t>ro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m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pa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ticipating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re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earch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pap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</a:t>
            </a:r>
            <a:r>
              <a:rPr sz="1000" spc="-5" dirty="0">
                <a:latin typeface="Lucida Sans Unicode"/>
                <a:cs typeface="Lucida Sans Unicode"/>
              </a:rPr>
              <a:t>hich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en</a:t>
            </a:r>
            <a:r>
              <a:rPr sz="1000" spc="-5" dirty="0">
                <a:latin typeface="Lucida Sans Unicode"/>
                <a:cs typeface="Lucida Sans Unicode"/>
              </a:rPr>
              <a:t>rich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th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search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dirty="0">
                <a:latin typeface="Lucida Sans Unicode"/>
                <a:cs typeface="Lucida Sans Unicode"/>
              </a:rPr>
              <a:t>v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en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colle</a:t>
            </a:r>
            <a:r>
              <a:rPr sz="1000" dirty="0">
                <a:latin typeface="Lucida Sans Unicode"/>
                <a:cs typeface="Lucida Sans Unicode"/>
              </a:rPr>
              <a:t>g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go</a:t>
            </a:r>
            <a:r>
              <a:rPr sz="1000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with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vi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ion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ade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ic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search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ea</a:t>
            </a:r>
            <a:r>
              <a:rPr sz="1000" spc="-5" dirty="0">
                <a:latin typeface="Lucida Sans Unicode"/>
                <a:cs typeface="Lucida Sans Unicode"/>
              </a:rPr>
              <a:t>nship.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ls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H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Ex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elle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cy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5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welc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ed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Pro</a:t>
            </a:r>
            <a:r>
              <a:rPr sz="1000" dirty="0">
                <a:latin typeface="Lucida Sans Unicode"/>
                <a:cs typeface="Lucida Sans Unicode"/>
              </a:rPr>
              <a:t>f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ar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0" dirty="0">
                <a:latin typeface="Lucida Sans Unicode"/>
                <a:cs typeface="Lucida Sans Unicode"/>
              </a:rPr>
              <a:t>q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Co</a:t>
            </a:r>
            <a:r>
              <a:rPr sz="1000" spc="-5" dirty="0">
                <a:latin typeface="Lucida Sans Unicode"/>
                <a:cs typeface="Lucida Sans Unicode"/>
              </a:rPr>
              <a:t>un</a:t>
            </a:r>
            <a:r>
              <a:rPr sz="1000" spc="-10" dirty="0">
                <a:latin typeface="Lucida Sans Unicode"/>
                <a:cs typeface="Lucida Sans Unicode"/>
              </a:rPr>
              <a:t>cilo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ad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ic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search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ip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well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3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s,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ext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ding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his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ks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Dr.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Oth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b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spc="7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b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ull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h</a:t>
            </a:r>
            <a:r>
              <a:rPr sz="1000" spc="70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aleh</a:t>
            </a:r>
            <a:r>
              <a:rPr sz="1000" spc="7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6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colle</a:t>
            </a:r>
            <a:r>
              <a:rPr sz="1000" dirty="0">
                <a:latin typeface="Lucida Sans Unicode"/>
                <a:cs typeface="Lucida Sans Unicode"/>
              </a:rPr>
              <a:t>g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Lucida Sans Unicode"/>
                <a:cs typeface="Lucida Sans Unicode"/>
              </a:rPr>
              <a:t>’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6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Vic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6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an</a:t>
            </a:r>
            <a:r>
              <a:rPr sz="1000" spc="7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of </a:t>
            </a:r>
            <a:r>
              <a:rPr sz="1000" spc="-10" dirty="0">
                <a:latin typeface="Lucida Sans Unicode"/>
                <a:cs typeface="Lucida Sans Unicode"/>
              </a:rPr>
              <a:t>Hig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tu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Lucida Sans Unicode"/>
                <a:cs typeface="Lucida Sans Unicode"/>
              </a:rPr>
              <a:t>i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ade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ic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search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hm</a:t>
            </a:r>
            <a:r>
              <a:rPr sz="1000" spc="-15" dirty="0">
                <a:latin typeface="Lucida Sans Unicode"/>
                <a:cs typeface="Lucida Sans Unicode"/>
              </a:rPr>
              <a:t>oo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20" dirty="0">
                <a:latin typeface="Lucida Sans Unicode"/>
                <a:cs typeface="Lucida Sans Unicode"/>
              </a:rPr>
              <a:t>l</a:t>
            </a:r>
            <a:r>
              <a:rPr sz="1000" spc="-15" dirty="0">
                <a:latin typeface="Lucida Sans Unicode"/>
                <a:cs typeface="Lucida Sans Unicode"/>
              </a:rPr>
              <a:t>-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areef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  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Coo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10" dirty="0">
                <a:latin typeface="Lucida Sans Unicode"/>
                <a:cs typeface="Lucida Sans Unicode"/>
              </a:rPr>
              <a:t>din</a:t>
            </a:r>
            <a:r>
              <a:rPr sz="1000" spc="-15" dirty="0">
                <a:latin typeface="Lucida Sans Unicode"/>
                <a:cs typeface="Lucida Sans Unicode"/>
              </a:rPr>
              <a:t>ato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ic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bat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or</a:t>
            </a:r>
            <a:r>
              <a:rPr sz="1000" spc="0" dirty="0">
                <a:latin typeface="Lucida Sans Unicode"/>
                <a:cs typeface="Lucida Sans Unicode"/>
              </a:rPr>
              <a:t>u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P</a:t>
            </a:r>
            <a:r>
              <a:rPr sz="1000" spc="-15" dirty="0">
                <a:latin typeface="Lucida Sans Unicode"/>
                <a:cs typeface="Lucida Sans Unicode"/>
              </a:rPr>
              <a:t>ro</a:t>
            </a:r>
            <a:r>
              <a:rPr sz="1000" spc="0" dirty="0">
                <a:latin typeface="Lucida Sans Unicode"/>
                <a:cs typeface="Lucida Sans Unicode"/>
              </a:rPr>
              <a:t>g</a:t>
            </a:r>
            <a:r>
              <a:rPr sz="1000" spc="-10" dirty="0">
                <a:latin typeface="Lucida Sans Unicode"/>
                <a:cs typeface="Lucida Sans Unicode"/>
              </a:rPr>
              <a:t>ram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col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15" dirty="0">
                <a:latin typeface="Lucida Sans Unicode"/>
                <a:cs typeface="Lucida Sans Unicode"/>
              </a:rPr>
              <a:t>eg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ei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ef</a:t>
            </a:r>
            <a:r>
              <a:rPr sz="1000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or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plan</a:t>
            </a:r>
            <a:r>
              <a:rPr sz="1000" spc="-5" dirty="0">
                <a:latin typeface="Lucida Sans Unicode"/>
                <a:cs typeface="Lucida Sans Unicode"/>
              </a:rPr>
              <a:t>nin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x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5" dirty="0">
                <a:latin typeface="Lucida Sans Unicode"/>
                <a:cs typeface="Lucida Sans Unicode"/>
              </a:rPr>
              <a:t>uting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progr</a:t>
            </a:r>
            <a:r>
              <a:rPr sz="1000" spc="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m.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His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x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llency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ea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ad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ic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earc</a:t>
            </a:r>
            <a:r>
              <a:rPr sz="1000" spc="-10" dirty="0">
                <a:latin typeface="Lucida Sans Unicode"/>
                <a:cs typeface="Lucida Sans Unicode"/>
              </a:rPr>
              <a:t>h</a:t>
            </a:r>
            <a:r>
              <a:rPr sz="1000" spc="3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p</a:t>
            </a:r>
            <a:r>
              <a:rPr sz="1000" dirty="0">
                <a:latin typeface="Lucida Sans Unicode"/>
                <a:cs typeface="Lucida Sans Unicode"/>
              </a:rPr>
              <a:t>r</a:t>
            </a:r>
            <a:r>
              <a:rPr sz="1000" spc="-10" dirty="0">
                <a:latin typeface="Lucida Sans Unicode"/>
                <a:cs typeface="Lucida Sans Unicode"/>
              </a:rPr>
              <a:t>esented</a:t>
            </a:r>
            <a:r>
              <a:rPr sz="1000" spc="3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40" dirty="0">
                <a:latin typeface="Lucida Sans Unicode"/>
                <a:cs typeface="Lucida Sans Unicode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ain</a:t>
            </a:r>
            <a:r>
              <a:rPr sz="1000" spc="3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re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earc</a:t>
            </a:r>
            <a:r>
              <a:rPr sz="1000" spc="-10" dirty="0">
                <a:latin typeface="Lucida Sans Unicode"/>
                <a:cs typeface="Lucida Sans Unicode"/>
              </a:rPr>
              <a:t>h</a:t>
            </a:r>
            <a:r>
              <a:rPr sz="1000" spc="3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p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p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spc="4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of</a:t>
            </a:r>
            <a:r>
              <a:rPr sz="1000" spc="35" dirty="0">
                <a:latin typeface="Lucida Sans Unicode"/>
                <a:cs typeface="Lucida Sans Unicode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2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foru</a:t>
            </a:r>
            <a:r>
              <a:rPr sz="1000" spc="-10" dirty="0">
                <a:latin typeface="Lucida Sans Unicode"/>
                <a:cs typeface="Lucida Sans Unicode"/>
              </a:rPr>
              <a:t>m</a:t>
            </a:r>
            <a:r>
              <a:rPr sz="1000" spc="2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un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spc="4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2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tit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4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of</a:t>
            </a:r>
            <a:r>
              <a:rPr sz="1000" spc="3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“How</a:t>
            </a:r>
            <a:r>
              <a:rPr sz="1000" spc="3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Do we</a:t>
            </a:r>
            <a:r>
              <a:rPr sz="1000" spc="13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nc</a:t>
            </a:r>
            <a:r>
              <a:rPr sz="1000" spc="-1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rage</a:t>
            </a:r>
            <a:r>
              <a:rPr sz="1000" spc="13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135" dirty="0">
                <a:latin typeface="Lucida Sans Unicode"/>
                <a:cs typeface="Lucida Sans Unicode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du</a:t>
            </a:r>
            <a:r>
              <a:rPr sz="1000" spc="-5" dirty="0">
                <a:latin typeface="Lucida Sans Unicode"/>
                <a:cs typeface="Lucida Sans Unicode"/>
              </a:rPr>
              <a:t>cational</a:t>
            </a:r>
            <a:r>
              <a:rPr sz="1000" spc="14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spc="-10" dirty="0">
                <a:latin typeface="Lucida Sans Unicode"/>
                <a:cs typeface="Lucida Sans Unicode"/>
              </a:rPr>
              <a:t>esear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h</a:t>
            </a:r>
            <a:r>
              <a:rPr sz="1000" spc="14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145" dirty="0">
                <a:latin typeface="Lucida Sans Unicode"/>
                <a:cs typeface="Lucida Sans Unicode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0" dirty="0">
                <a:latin typeface="Lucida Sans Unicode"/>
                <a:cs typeface="Lucida Sans Unicode"/>
              </a:rPr>
              <a:t>o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ivate</a:t>
            </a:r>
            <a:r>
              <a:rPr sz="1000" spc="13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160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R</a:t>
            </a:r>
            <a:r>
              <a:rPr sz="1000" spc="-10" dirty="0">
                <a:latin typeface="Lucida Sans Unicode"/>
                <a:cs typeface="Lucida Sans Unicode"/>
              </a:rPr>
              <a:t>esear</a:t>
            </a:r>
            <a:r>
              <a:rPr sz="1000" spc="-5" dirty="0">
                <a:latin typeface="Lucida Sans Unicode"/>
                <a:cs typeface="Lucida Sans Unicode"/>
              </a:rPr>
              <a:t>chers”</a:t>
            </a:r>
            <a:r>
              <a:rPr sz="1000" spc="135" dirty="0">
                <a:latin typeface="Lucida Sans Unicode"/>
                <a:cs typeface="Lucida Sans Unicode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spc="14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</a:t>
            </a:r>
            <a:r>
              <a:rPr sz="1000" spc="-5" dirty="0">
                <a:latin typeface="Lucida Sans Unicode"/>
                <a:cs typeface="Lucida Sans Unicode"/>
              </a:rPr>
              <a:t>hic</a:t>
            </a:r>
            <a:r>
              <a:rPr sz="1000" spc="-10" dirty="0">
                <a:latin typeface="Lucida Sans Unicode"/>
                <a:cs typeface="Lucida Sans Unicode"/>
              </a:rPr>
              <a:t>h</a:t>
            </a:r>
            <a:r>
              <a:rPr sz="1000" spc="14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di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s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nu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b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as</a:t>
            </a:r>
            <a:r>
              <a:rPr sz="1000" spc="-5" dirty="0">
                <a:latin typeface="Lucida Sans Unicode"/>
                <a:cs typeface="Lucida Sans Unicode"/>
              </a:rPr>
              <a:t>p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cts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st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p</a:t>
            </a:r>
            <a:r>
              <a:rPr sz="1000" spc="-10" dirty="0">
                <a:latin typeface="Lucida Sans Unicode"/>
                <a:cs typeface="Lucida Sans Unicode"/>
              </a:rPr>
              <a:t>orta</a:t>
            </a:r>
            <a:r>
              <a:rPr sz="1000" spc="-5" dirty="0">
                <a:latin typeface="Lucida Sans Unicode"/>
                <a:cs typeface="Lucida Sans Unicode"/>
              </a:rPr>
              <a:t>nt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spi</a:t>
            </a:r>
            <a:r>
              <a:rPr sz="1000" spc="-5" dirty="0">
                <a:latin typeface="Lucida Sans Unicode"/>
                <a:cs typeface="Lucida Sans Unicode"/>
              </a:rPr>
              <a:t>cio</a:t>
            </a:r>
            <a:r>
              <a:rPr sz="1000" spc="0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urroun</a:t>
            </a:r>
            <a:r>
              <a:rPr sz="1000" spc="-10" dirty="0">
                <a:latin typeface="Lucida Sans Unicode"/>
                <a:cs typeface="Lucida Sans Unicode"/>
              </a:rPr>
              <a:t>ding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8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8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du</a:t>
            </a:r>
            <a:r>
              <a:rPr sz="1000" spc="-5" dirty="0">
                <a:latin typeface="Lucida Sans Unicode"/>
                <a:cs typeface="Lucida Sans Unicode"/>
              </a:rPr>
              <a:t>cational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8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research,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85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ad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ic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6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arbitrat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0" dirty="0">
                <a:latin typeface="Lucida Sans Unicode"/>
                <a:cs typeface="Lucida Sans Unicode"/>
              </a:rPr>
              <a:t>on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8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8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re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ear</a:t>
            </a:r>
            <a:r>
              <a:rPr sz="1000" spc="0" dirty="0">
                <a:latin typeface="Lucida Sans Unicode"/>
                <a:cs typeface="Lucida Sans Unicode"/>
              </a:rPr>
              <a:t>c</a:t>
            </a:r>
            <a:r>
              <a:rPr sz="1000" spc="-5" dirty="0">
                <a:latin typeface="Lucida Sans Unicode"/>
                <a:cs typeface="Lucida Sans Unicode"/>
              </a:rPr>
              <a:t>her</a:t>
            </a:r>
            <a:r>
              <a:rPr sz="1000" spc="-10" dirty="0">
                <a:latin typeface="Lucida Sans Unicode"/>
                <a:cs typeface="Lucida Sans Unicode"/>
              </a:rPr>
              <a:t>’s</a:t>
            </a:r>
            <a:r>
              <a:rPr sz="1000" dirty="0">
                <a:latin typeface="Lucida Sans Unicode"/>
                <a:cs typeface="Lucida Sans Unicode"/>
              </a:rPr>
              <a:t> </a:t>
            </a:r>
            <a:r>
              <a:rPr sz="1000" spc="-85" dirty="0">
                <a:latin typeface="Lucida Sans Unicode"/>
                <a:cs typeface="Lucida Sans Unicode"/>
              </a:rPr>
              <a:t> 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im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ent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en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re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earch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pap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p</a:t>
            </a:r>
            <a:r>
              <a:rPr sz="100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15" dirty="0">
                <a:latin typeface="Lucida Sans Unicode"/>
                <a:cs typeface="Lucida Sans Unicode"/>
              </a:rPr>
              <a:t>ent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ion,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int</a:t>
            </a:r>
            <a:r>
              <a:rPr sz="1000" spc="-15" dirty="0">
                <a:latin typeface="Lucida Sans Unicode"/>
                <a:cs typeface="Lucida Sans Unicode"/>
              </a:rPr>
              <a:t>erve</a:t>
            </a:r>
            <a:r>
              <a:rPr sz="1000" spc="-5" dirty="0">
                <a:latin typeface="Lucida Sans Unicode"/>
                <a:cs typeface="Lucida Sans Unicode"/>
              </a:rPr>
              <a:t>nt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abo</a:t>
            </a:r>
            <a:r>
              <a:rPr sz="1000" spc="-5" dirty="0">
                <a:latin typeface="Lucida Sans Unicode"/>
                <a:cs typeface="Lucida Sans Unicode"/>
              </a:rPr>
              <a:t>ut</a:t>
            </a:r>
            <a:r>
              <a:rPr sz="1000" spc="10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pap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en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we</a:t>
            </a:r>
            <a:r>
              <a:rPr sz="1000" dirty="0">
                <a:latin typeface="Lucida Sans Unicode"/>
                <a:cs typeface="Lucida Sans Unicode"/>
              </a:rPr>
              <a:t>r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d</a:t>
            </a:r>
            <a:r>
              <a:rPr sz="1000" spc="-10" dirty="0">
                <a:latin typeface="Lucida Sans Unicode"/>
                <a:cs typeface="Lucida Sans Unicode"/>
              </a:rPr>
              <a:t>eli</a:t>
            </a:r>
            <a:r>
              <a:rPr sz="1000" spc="-5" dirty="0">
                <a:latin typeface="Lucida Sans Unicode"/>
                <a:cs typeface="Lucida Sans Unicode"/>
              </a:rPr>
              <a:t>v</a:t>
            </a:r>
            <a:r>
              <a:rPr sz="1000" spc="-10" dirty="0">
                <a:latin typeface="Lucida Sans Unicode"/>
                <a:cs typeface="Lucida Sans Unicode"/>
              </a:rPr>
              <a:t>er</a:t>
            </a:r>
            <a:r>
              <a:rPr sz="1000" spc="-20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culty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ember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Lucida Sans Unicode"/>
                <a:cs typeface="Lucida Sans Unicode"/>
              </a:rPr>
              <a:t>i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5" dirty="0">
                <a:latin typeface="Lucida Sans Unicode"/>
                <a:cs typeface="Lucida Sans Unicode"/>
              </a:rPr>
              <a:t>ss</a:t>
            </a:r>
            <a:r>
              <a:rPr sz="1000" spc="-5" dirty="0">
                <a:latin typeface="Lucida Sans Unicode"/>
                <a:cs typeface="Lucida Sans Unicode"/>
              </a:rPr>
              <a:t>ion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k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dirty="0">
                <a:latin typeface="Lucida Sans Unicode"/>
                <a:cs typeface="Lucida Sans Unicode"/>
              </a:rPr>
              <a:t>f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</a:t>
            </a:r>
            <a:r>
              <a:rPr sz="1000" spc="30" dirty="0">
                <a:latin typeface="Lucida Sans Unicode"/>
                <a:cs typeface="Lucida Sans Unicode"/>
              </a:rPr>
              <a:t>i</a:t>
            </a:r>
            <a:r>
              <a:rPr sz="1000" spc="-5" dirty="0">
                <a:latin typeface="Lucida Sans Unicode"/>
                <a:cs typeface="Lucida Sans Unicode"/>
              </a:rPr>
              <a:t>th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His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Ex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el</a:t>
            </a:r>
            <a:r>
              <a:rPr sz="1000" dirty="0">
                <a:latin typeface="Lucida Sans Unicode"/>
                <a:cs typeface="Lucida Sans Unicode"/>
              </a:rPr>
              <a:t>l</a:t>
            </a:r>
            <a:r>
              <a:rPr sz="1000" spc="-15" dirty="0">
                <a:latin typeface="Lucida Sans Unicode"/>
                <a:cs typeface="Lucida Sans Unicode"/>
              </a:rPr>
              <a:t>en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y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Fin</a:t>
            </a:r>
            <a:r>
              <a:rPr sz="1000" spc="-10" dirty="0">
                <a:latin typeface="Lucida Sans Unicode"/>
                <a:cs typeface="Lucida Sans Unicode"/>
              </a:rPr>
              <a:t>al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15" dirty="0">
                <a:latin typeface="Lucida Sans Unicode"/>
                <a:cs typeface="Lucida Sans Unicode"/>
              </a:rPr>
              <a:t>y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H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Ex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el</a:t>
            </a:r>
            <a:r>
              <a:rPr sz="1000" dirty="0">
                <a:latin typeface="Lucida Sans Unicode"/>
                <a:cs typeface="Lucida Sans Unicode"/>
              </a:rPr>
              <a:t>l</a:t>
            </a:r>
            <a:r>
              <a:rPr sz="1000" spc="-15" dirty="0">
                <a:latin typeface="Lucida Sans Unicode"/>
                <a:cs typeface="Lucida Sans Unicode"/>
              </a:rPr>
              <a:t>en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ea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Col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15" dirty="0">
                <a:latin typeface="Lucida Sans Unicode"/>
                <a:cs typeface="Lucida Sans Unicode"/>
              </a:rPr>
              <a:t>eg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H</a:t>
            </a:r>
            <a:r>
              <a:rPr sz="1000" spc="-5" dirty="0">
                <a:latin typeface="Lucida Sans Unicode"/>
                <a:cs typeface="Lucida Sans Unicode"/>
              </a:rPr>
              <a:t>is</a:t>
            </a:r>
            <a:r>
              <a:rPr sz="1000" spc="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Ex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elle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cy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12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an</a:t>
            </a:r>
            <a:r>
              <a:rPr sz="1000" spc="13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of</a:t>
            </a:r>
            <a:r>
              <a:rPr sz="1000" spc="13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120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ad</a:t>
            </a:r>
            <a:r>
              <a:rPr sz="1000" spc="-5" dirty="0">
                <a:latin typeface="Lucida Sans Unicode"/>
                <a:cs typeface="Lucida Sans Unicode"/>
              </a:rPr>
              <a:t>emic</a:t>
            </a:r>
            <a:r>
              <a:rPr sz="1000" spc="130" dirty="0">
                <a:latin typeface="Lucida Sans Unicode"/>
                <a:cs typeface="Lucida Sans Unicode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R</a:t>
            </a:r>
            <a:r>
              <a:rPr sz="1000" spc="-10" dirty="0">
                <a:latin typeface="Lucida Sans Unicode"/>
                <a:cs typeface="Lucida Sans Unicode"/>
              </a:rPr>
              <a:t>esear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h</a:t>
            </a:r>
            <a:r>
              <a:rPr sz="1000" spc="13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by</a:t>
            </a:r>
            <a:r>
              <a:rPr sz="1000" spc="12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p</a:t>
            </a:r>
            <a:r>
              <a:rPr sz="1000" dirty="0">
                <a:latin typeface="Lucida Sans Unicode"/>
                <a:cs typeface="Lucida Sans Unicode"/>
              </a:rPr>
              <a:t>r</a:t>
            </a:r>
            <a:r>
              <a:rPr sz="1000" spc="-5" dirty="0">
                <a:latin typeface="Lucida Sans Unicode"/>
                <a:cs typeface="Lucida Sans Unicode"/>
              </a:rPr>
              <a:t>esentin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125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im</a:t>
            </a:r>
            <a:r>
              <a:rPr sz="1000" spc="12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with</a:t>
            </a:r>
            <a:r>
              <a:rPr sz="1000" spc="130" dirty="0">
                <a:latin typeface="Lucida Sans Unicode"/>
                <a:cs typeface="Lucida Sans Unicode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120" dirty="0">
                <a:latin typeface="Lucida Sans Unicode"/>
                <a:cs typeface="Lucida Sans Unicode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college’s</a:t>
            </a:r>
            <a:r>
              <a:rPr sz="1000" spc="130" dirty="0">
                <a:latin typeface="Lucida Sans Unicode"/>
                <a:cs typeface="Lucida Sans Unicode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orial </a:t>
            </a:r>
            <a:r>
              <a:rPr sz="1000" spc="-10" dirty="0">
                <a:latin typeface="Lucida Sans Unicode"/>
                <a:cs typeface="Lucida Sans Unicode"/>
              </a:rPr>
              <a:t>trophy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w</a:t>
            </a:r>
            <a:r>
              <a:rPr sz="1000" spc="-5" dirty="0">
                <a:latin typeface="Lucida Sans Unicode"/>
                <a:cs typeface="Lucida Sans Unicode"/>
              </a:rPr>
              <a:t>i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hin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ro</a:t>
            </a:r>
            <a:r>
              <a:rPr sz="1000" spc="-10" dirty="0">
                <a:latin typeface="Lucida Sans Unicode"/>
                <a:cs typeface="Lucida Sans Unicode"/>
              </a:rPr>
              <a:t>m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0" dirty="0">
                <a:latin typeface="Lucida Sans Unicode"/>
                <a:cs typeface="Lucida Sans Unicode"/>
              </a:rPr>
              <a:t>m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5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v</a:t>
            </a:r>
            <a:r>
              <a:rPr sz="1000" spc="-5" dirty="0">
                <a:latin typeface="Lucida Sans Unicode"/>
                <a:cs typeface="Lucida Sans Unicode"/>
              </a:rPr>
              <a:t>i</a:t>
            </a:r>
            <a:r>
              <a:rPr sz="1000" spc="-10" dirty="0">
                <a:latin typeface="Lucida Sans Unicode"/>
                <a:cs typeface="Lucida Sans Unicode"/>
              </a:rPr>
              <a:t>si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4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colle</a:t>
            </a:r>
            <a:r>
              <a:rPr sz="1000" dirty="0">
                <a:latin typeface="Lucida Sans Unicode"/>
                <a:cs typeface="Lucida Sans Unicode"/>
              </a:rPr>
              <a:t>g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in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oth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ad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ic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cienti</a:t>
            </a:r>
            <a:r>
              <a:rPr sz="1000" dirty="0">
                <a:latin typeface="Lucida Sans Unicode"/>
                <a:cs typeface="Lucida Sans Unicode"/>
              </a:rPr>
              <a:t>f</a:t>
            </a:r>
            <a:r>
              <a:rPr sz="1000" spc="-5" dirty="0">
                <a:latin typeface="Lucida Sans Unicode"/>
                <a:cs typeface="Lucida Sans Unicode"/>
              </a:rPr>
              <a:t>ic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casio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in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futu</a:t>
            </a:r>
            <a:r>
              <a:rPr sz="1000" spc="-10" dirty="0">
                <a:latin typeface="Lucida Sans Unicode"/>
                <a:cs typeface="Lucida Sans Unicode"/>
              </a:rPr>
              <a:t>re.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41500" y="6293229"/>
            <a:ext cx="4877440" cy="27428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330</Words>
  <Application>Microsoft Office PowerPoint</Application>
  <PresentationFormat>Benutzerdefiniert</PresentationFormat>
  <Paragraphs>3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2015-04-06T07:25:40Z</dcterms:created>
  <dcterms:modified xsi:type="dcterms:W3CDTF">2015-04-06T05:25:41Z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2015-04-06T00:00:00Z</vt:filetime>
  </property>
  <property fmtid="{D5CDD505-2E9C-101B-9397-08002B2CF9AE}" pid="3" name="LastSaved">
    <vt:filetime>2015-04-06T00:00:00Z</vt:filetime>
  </property>
</Properties>
</file>