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04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4054" y="979055"/>
            <a:ext cx="505269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5430" marR="5080" indent="-1523365">
              <a:lnSpc>
                <a:spcPct val="128200"/>
              </a:lnSpc>
            </a:pP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FO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JJ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(P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G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)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N,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OL</a:t>
            </a:r>
            <a:r>
              <a:rPr sz="1000" i="1" spc="-15" dirty="0">
                <a:latin typeface="Lucida Sans Unicode"/>
                <a:cs typeface="Lucida Sans Unicode"/>
              </a:rPr>
              <a:t>LEGE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SI</a:t>
            </a:r>
            <a:r>
              <a:rPr sz="1000" i="1" spc="-15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11" y="1869326"/>
            <a:ext cx="5298440" cy="268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099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niz</a:t>
            </a:r>
            <a:r>
              <a:rPr sz="1000" i="1" spc="-10" dirty="0">
                <a:latin typeface="Lucida Sans Unicode"/>
                <a:cs typeface="Lucida Sans Unicode"/>
              </a:rPr>
              <a:t>ation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Ha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5" dirty="0">
                <a:latin typeface="Lucida Sans Unicode"/>
                <a:cs typeface="Lucida Sans Unicode"/>
              </a:rPr>
              <a:t>j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(pilgr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)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-5" dirty="0">
                <a:latin typeface="Lucida Sans Unicode"/>
                <a:cs typeface="Lucida Sans Unicode"/>
              </a:rPr>
              <a:t>n.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college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eld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trainin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rse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ue</a:t>
            </a:r>
            <a:r>
              <a:rPr sz="1000" i="1" spc="-15" dirty="0">
                <a:latin typeface="Lucida Sans Unicode"/>
                <a:cs typeface="Lucida Sans Unicode"/>
              </a:rPr>
              <a:t>sd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2</a:t>
            </a:r>
            <a:r>
              <a:rPr sz="1000" i="1" spc="-20" dirty="0">
                <a:latin typeface="Lucida Sans Unicode"/>
                <a:cs typeface="Lucida Sans Unicode"/>
              </a:rPr>
              <a:t>5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3</a:t>
            </a:r>
            <a:r>
              <a:rPr sz="1000" i="1" spc="-10" dirty="0">
                <a:latin typeface="Lucida Sans Unicode"/>
                <a:cs typeface="Lucida Sans Unicode"/>
              </a:rPr>
              <a:t>4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(</a:t>
            </a:r>
            <a:r>
              <a:rPr sz="1000" i="1" spc="-5" dirty="0">
                <a:latin typeface="Lucida Sans Unicode"/>
                <a:cs typeface="Lucida Sans Unicode"/>
              </a:rPr>
              <a:t>3</a:t>
            </a:r>
            <a:r>
              <a:rPr sz="1000" i="1" spc="-20" dirty="0">
                <a:latin typeface="Lucida Sans Unicode"/>
                <a:cs typeface="Lucida Sans Unicode"/>
              </a:rPr>
              <a:t>0</a:t>
            </a:r>
            <a:r>
              <a:rPr sz="1000" i="1" spc="-5" dirty="0">
                <a:latin typeface="Lucida Sans Unicode"/>
                <a:cs typeface="Lucida Sans Unicode"/>
              </a:rPr>
              <a:t>)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senti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cultie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are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currently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partic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pating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10" dirty="0">
                <a:latin typeface="Lucida Sans Unicode"/>
                <a:cs typeface="Lucida Sans Unicode"/>
              </a:rPr>
              <a:t>ea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’s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Do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10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-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(the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pilgr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s)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ervic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;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join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University,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ss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Ibrah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lwabra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trainin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rse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with: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og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ap</a:t>
            </a:r>
            <a:r>
              <a:rPr sz="1000" i="1" spc="-5" dirty="0">
                <a:latin typeface="Lucida Sans Unicode"/>
                <a:cs typeface="Lucida Sans Unicode"/>
              </a:rPr>
              <a:t>hic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rvey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Ara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pilgr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idance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good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uct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aid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inf</a:t>
            </a:r>
            <a:r>
              <a:rPr sz="1000" i="1" spc="-15" dirty="0">
                <a:latin typeface="Lucida Sans Unicode"/>
                <a:cs typeface="Lucida Sans Unicode"/>
              </a:rPr>
              <a:t>orm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tre</a:t>
            </a:r>
            <a:r>
              <a:rPr sz="1000" i="1" spc="-15" dirty="0">
                <a:latin typeface="Lucida Sans Unicode"/>
                <a:cs typeface="Lucida Sans Unicode"/>
              </a:rPr>
              <a:t>atmen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rse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tial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field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eme</a:t>
            </a:r>
            <a:r>
              <a:rPr sz="1000" i="1" spc="-5" dirty="0">
                <a:latin typeface="Lucida Sans Unicode"/>
                <a:cs typeface="Lucida Sans Unicode"/>
              </a:rPr>
              <a:t>ntation.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nclu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v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gi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ary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5" dirty="0">
                <a:latin typeface="Lucida Sans Unicode"/>
                <a:cs typeface="Lucida Sans Unicode"/>
              </a:rPr>
              <a:t>ition.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sto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ent,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Khalid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Ibrah</a:t>
            </a:r>
            <a:r>
              <a:rPr sz="1000" i="1" spc="-10" dirty="0">
                <a:latin typeface="Lucida Sans Unicode"/>
                <a:cs typeface="Lucida Sans Unicode"/>
              </a:rPr>
              <a:t>im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aisa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ve</a:t>
            </a:r>
            <a:r>
              <a:rPr sz="1000" i="1" spc="0" dirty="0">
                <a:latin typeface="Lucida Sans Unicode"/>
                <a:cs typeface="Lucida Sans Unicode"/>
              </a:rPr>
              <a:t>lo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ulaziz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A</a:t>
            </a:r>
            <a:r>
              <a:rPr sz="1000" i="1" spc="5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-S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1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-N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er.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1500" y="5036820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2015-04-06T07:25:44Z</dcterms:created>
  <dcterms:modified xsi:type="dcterms:W3CDTF">2015-04-06T05:25:52Z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