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4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79055"/>
            <a:ext cx="5300345" cy="3427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0">
              <a:lnSpc>
                <a:spcPct val="100000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ola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sh,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25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Lucida Sans Unicode"/>
                <a:cs typeface="Lucida Sans Unicode"/>
              </a:rPr>
              <a:t>J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bree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spc="-5" dirty="0">
                <a:latin typeface="Lucida Sans Unicode"/>
                <a:cs typeface="Lucida Sans Unicode"/>
              </a:rPr>
              <a:t>ice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3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5" dirty="0">
                <a:latin typeface="Lucida Sans Unicode"/>
                <a:cs typeface="Lucida Sans Unicode"/>
              </a:rPr>
              <a:t>nity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oy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5" dirty="0">
                <a:latin typeface="Lucida Sans Unicode"/>
                <a:cs typeface="Lucida Sans Unicode"/>
              </a:rPr>
              <a:t>da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eve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0</a:t>
            </a:r>
            <a:r>
              <a:rPr sz="1000" i="1" spc="-20" dirty="0">
                <a:latin typeface="Lucida Sans Unicode"/>
                <a:cs typeface="Lucida Sans Unicode"/>
              </a:rPr>
              <a:t>6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3</a:t>
            </a:r>
            <a:r>
              <a:rPr sz="1000" i="1" spc="-10" dirty="0">
                <a:latin typeface="Lucida Sans Unicode"/>
                <a:cs typeface="Lucida Sans Unicode"/>
              </a:rPr>
              <a:t>4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H.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cel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brat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cre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college's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ola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recently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obtain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do</a:t>
            </a:r>
            <a:r>
              <a:rPr sz="1000" i="1" spc="-5" dirty="0">
                <a:latin typeface="Lucida Sans Unicode"/>
                <a:cs typeface="Lucida Sans Unicode"/>
              </a:rPr>
              <a:t>ctora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cializ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Dr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Ziad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2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bin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Saleh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3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alid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hi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ulra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Saleh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25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ya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ns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q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eli</a:t>
            </a:r>
            <a:r>
              <a:rPr sz="1000" i="1" spc="-5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0" dirty="0">
                <a:latin typeface="Lucida Sans Unicode"/>
                <a:cs typeface="Lucida Sans Unicode"/>
              </a:rPr>
              <a:t>elc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sts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atten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grat</a:t>
            </a:r>
            <a:r>
              <a:rPr sz="1000" i="1" spc="-5" dirty="0">
                <a:latin typeface="Lucida Sans Unicode"/>
                <a:cs typeface="Lucida Sans Unicode"/>
              </a:rPr>
              <a:t>ulated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2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lleagu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ola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do</a:t>
            </a:r>
            <a:r>
              <a:rPr sz="1000" i="1" spc="-5" dirty="0">
                <a:latin typeface="Lucida Sans Unicode"/>
                <a:cs typeface="Lucida Sans Unicode"/>
              </a:rPr>
              <a:t>ctorate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egr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easa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return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chiev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will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efi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pros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gener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icular.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ally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poi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orta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role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uali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yo</a:t>
            </a:r>
            <a:r>
              <a:rPr sz="1000" i="1" spc="-5" dirty="0">
                <a:latin typeface="Lucida Sans Unicode"/>
                <a:cs typeface="Lucida Sans Unicode"/>
              </a:rPr>
              <a:t>uthful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generatio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oth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ade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pra</a:t>
            </a:r>
            <a:r>
              <a:rPr sz="1000" i="1" spc="-5" dirty="0">
                <a:latin typeface="Lucida Sans Unicode"/>
                <a:cs typeface="Lucida Sans Unicode"/>
              </a:rPr>
              <a:t>ctic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drawi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orth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rap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elo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truction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ield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untry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arti</a:t>
            </a:r>
            <a:r>
              <a:rPr sz="1000" i="1" spc="-5" dirty="0">
                <a:latin typeface="Lucida Sans Unicode"/>
                <a:cs typeface="Lucida Sans Unicode"/>
              </a:rPr>
              <a:t>cular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hig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cati</a:t>
            </a:r>
            <a:r>
              <a:rPr sz="1000" i="1" spc="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488442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2015-04-06T07:25:55Z</dcterms:created>
  <dcterms:modified xsi:type="dcterms:W3CDTF">2015-04-06T05:25:57Z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