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44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0" y="1017230"/>
            <a:ext cx="5302885" cy="577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dent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ct</a:t>
            </a: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spc="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ties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Unit Organiz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s 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ip to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Eastern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Region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45900"/>
              </a:lnSpc>
            </a:pP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part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recreational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</a:t>
            </a:r>
            <a:r>
              <a:rPr sz="1200" b="1" spc="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ities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planned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dent acti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ities’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Unit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cond 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ester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ca</a:t>
            </a:r>
            <a:r>
              <a:rPr sz="1200" b="1" spc="-1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emic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ear 14</a:t>
            </a:r>
            <a:r>
              <a:rPr sz="1200" b="1" spc="-10" dirty="0">
                <a:latin typeface="Arial"/>
                <a:cs typeface="Arial"/>
              </a:rPr>
              <a:t>3</a:t>
            </a:r>
            <a:r>
              <a:rPr sz="1200" b="1" dirty="0">
                <a:latin typeface="Arial"/>
                <a:cs typeface="Arial"/>
              </a:rPr>
              <a:t>5/</a:t>
            </a:r>
            <a:r>
              <a:rPr sz="1200" b="1" spc="5" dirty="0">
                <a:latin typeface="Arial"/>
                <a:cs typeface="Arial"/>
              </a:rPr>
              <a:t>1</a:t>
            </a:r>
            <a:r>
              <a:rPr sz="1200" b="1" spc="-10" dirty="0">
                <a:latin typeface="Arial"/>
                <a:cs typeface="Arial"/>
              </a:rPr>
              <a:t>4</a:t>
            </a:r>
            <a:r>
              <a:rPr sz="1200" b="1" dirty="0">
                <a:latin typeface="Arial"/>
                <a:cs typeface="Arial"/>
              </a:rPr>
              <a:t>36 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H, 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Commit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ee 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 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1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ities 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</a:t>
            </a:r>
            <a:r>
              <a:rPr sz="1200" b="1" spc="-1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 organized 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trip 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Eastern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1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ion 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ingdom.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trip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 l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unched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from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coll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ge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building,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Thursd</a:t>
            </a:r>
            <a:r>
              <a:rPr sz="1200" b="1" spc="1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morning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30/</a:t>
            </a:r>
            <a:r>
              <a:rPr sz="1200" b="1" spc="5" dirty="0">
                <a:latin typeface="Arial"/>
                <a:cs typeface="Arial"/>
              </a:rPr>
              <a:t>4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5" dirty="0">
                <a:latin typeface="Arial"/>
                <a:cs typeface="Arial"/>
              </a:rPr>
              <a:t>1</a:t>
            </a:r>
            <a:r>
              <a:rPr sz="1200" b="1" spc="-10" dirty="0">
                <a:latin typeface="Arial"/>
                <a:cs typeface="Arial"/>
              </a:rPr>
              <a:t>4</a:t>
            </a:r>
            <a:r>
              <a:rPr sz="1200" b="1" dirty="0">
                <a:latin typeface="Arial"/>
                <a:cs typeface="Arial"/>
              </a:rPr>
              <a:t>36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H, and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included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num</a:t>
            </a:r>
            <a:r>
              <a:rPr sz="1200" b="1" spc="-1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acad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al</a:t>
            </a:r>
            <a:r>
              <a:rPr sz="1200" b="1" spc="1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standing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dents,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under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super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ion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r.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bdullah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bin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Ot</a:t>
            </a:r>
            <a:r>
              <a:rPr sz="1200" b="1" spc="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man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Ibn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san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He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dent  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1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es 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mmit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ee  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 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rdinat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 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 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Cul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ural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1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spc="10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coll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ge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114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r.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ohammed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a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ez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bed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ommit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ee member.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trip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ted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ree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a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s,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ncluded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its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15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be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t 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ations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20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region 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</a:t>
            </a:r>
            <a:r>
              <a:rPr sz="1200" b="1" spc="-10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Dam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am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Jubail 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cit</a:t>
            </a:r>
            <a:r>
              <a:rPr sz="1200" b="1" spc="-1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dents 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nt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</a:t>
            </a:r>
            <a:r>
              <a:rPr sz="1200" b="1" spc="-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chedul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its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ll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ec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eationa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ultural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spor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   </a:t>
            </a:r>
            <a:r>
              <a:rPr sz="1200" b="1" spc="-1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s,   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ide   </a:t>
            </a:r>
            <a:r>
              <a:rPr sz="1200" b="1" spc="-1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10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elopm</a:t>
            </a:r>
            <a:r>
              <a:rPr sz="1200" b="1" spc="1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nt   </a:t>
            </a:r>
            <a:r>
              <a:rPr sz="1200" b="1" spc="-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  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modern   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technolo</a:t>
            </a:r>
            <a:r>
              <a:rPr sz="1200" b="1" spc="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y acti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ities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ith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hich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dents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intera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ted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j</a:t>
            </a:r>
            <a:r>
              <a:rPr sz="1200" b="1" spc="20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1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11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excited</a:t>
            </a:r>
            <a:r>
              <a:rPr sz="1200" b="1" spc="15" dirty="0">
                <a:latin typeface="Arial"/>
                <a:cs typeface="Arial"/>
              </a:rPr>
              <a:t>l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trip  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as 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et  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ith 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satisf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ction 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dmiration 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 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  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p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rticipating 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dents, 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ho 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xp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eir 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sin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ere 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anks 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grati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-1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11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Commit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dents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ct</a:t>
            </a: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spc="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ties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organizing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such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acti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ities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fer excit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ment 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15" dirty="0">
                <a:latin typeface="Arial"/>
                <a:cs typeface="Arial"/>
              </a:rPr>
              <a:t>j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2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me</a:t>
            </a:r>
            <a:r>
              <a:rPr sz="1200" b="1" spc="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t, 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 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ll 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 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einforcing 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communication channels </a:t>
            </a:r>
            <a:r>
              <a:rPr sz="1200" b="1" spc="-16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een </a:t>
            </a:r>
            <a:r>
              <a:rPr sz="1200" b="1" spc="-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20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emsel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es </a:t>
            </a:r>
            <a:r>
              <a:rPr sz="1200" b="1" spc="-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spc="3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ir </a:t>
            </a:r>
            <a:r>
              <a:rPr sz="1200" b="1" spc="-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teach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rs </a:t>
            </a:r>
            <a:r>
              <a:rPr sz="1200" b="1" spc="-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 </a:t>
            </a:r>
            <a:r>
              <a:rPr sz="1200" b="1" spc="-1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xtr</a:t>
            </a:r>
            <a:r>
              <a:rPr sz="1200" b="1" spc="1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curricu</a:t>
            </a:r>
            <a:r>
              <a:rPr sz="1200" b="1" spc="-1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ar atmosphere.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trip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concluded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ith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safe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rn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r</a:t>
            </a:r>
            <a:r>
              <a:rPr sz="1200" b="1" spc="-20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ne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coll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 Sat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rday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ening, 5/</a:t>
            </a:r>
            <a:r>
              <a:rPr sz="1200" b="1" spc="5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5" dirty="0">
                <a:latin typeface="Arial"/>
                <a:cs typeface="Arial"/>
              </a:rPr>
              <a:t>1</a:t>
            </a:r>
            <a:r>
              <a:rPr sz="1200" b="1" spc="-10" dirty="0">
                <a:latin typeface="Arial"/>
                <a:cs typeface="Arial"/>
              </a:rPr>
              <a:t>4</a:t>
            </a:r>
            <a:r>
              <a:rPr sz="1200" b="1" dirty="0">
                <a:latin typeface="Arial"/>
                <a:cs typeface="Arial"/>
              </a:rPr>
              <a:t>36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4157609"/>
            <a:ext cx="4877440" cy="2742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Benutzerdefiniert</PresentationFormat>
  <Paragraphs>2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2015-04-13T14:20:43Z</dcterms:created>
  <dcterms:modified xsi:type="dcterms:W3CDTF">2015-04-13T12:20:44Z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2015-04-13T00:00:00Z</vt:filetime>
  </property>
  <property fmtid="{D5CDD505-2E9C-101B-9397-08002B2CF9AE}" pid="3" name="LastSaved">
    <vt:filetime>2015-04-13T00:00:00Z</vt:filetime>
  </property>
</Properties>
</file>