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45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174381"/>
            <a:ext cx="5301615" cy="2299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8000"/>
              </a:lnSpc>
            </a:pP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spc="-10" dirty="0">
                <a:latin typeface="Lucida Sans Unicode"/>
                <a:cs typeface="Lucida Sans Unicode"/>
              </a:rPr>
              <a:t>rs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cei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2</a:t>
            </a:r>
            <a:r>
              <a:rPr sz="1000" dirty="0">
                <a:latin typeface="Lucida Sans Unicode"/>
                <a:cs typeface="Lucida Sans Unicode"/>
              </a:rPr>
              <a:t>,5</a:t>
            </a:r>
            <a:r>
              <a:rPr sz="1000" spc="-20" dirty="0">
                <a:latin typeface="Lucida Sans Unicode"/>
                <a:cs typeface="Lucida Sans Unicode"/>
              </a:rPr>
              <a:t>0</a:t>
            </a:r>
            <a:r>
              <a:rPr sz="1000" spc="-10" dirty="0">
                <a:latin typeface="Lucida Sans Unicode"/>
                <a:cs typeface="Lucida Sans Unicode"/>
              </a:rPr>
              <a:t>0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pt</a:t>
            </a:r>
            <a:r>
              <a:rPr sz="1000" spc="-5" dirty="0">
                <a:latin typeface="Lucida Sans Unicode"/>
                <a:cs typeface="Lucida Sans Unicode"/>
              </a:rPr>
              <a:t>itud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uri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eri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27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04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1</a:t>
            </a:r>
            <a:r>
              <a:rPr sz="1000" spc="-5" dirty="0">
                <a:latin typeface="Lucida Sans Unicode"/>
                <a:cs typeface="Lucida Sans Unicode"/>
              </a:rPr>
              <a:t>43</a:t>
            </a:r>
            <a:r>
              <a:rPr sz="1000" spc="-10" dirty="0">
                <a:latin typeface="Lucida Sans Unicode"/>
                <a:cs typeface="Lucida Sans Unicode"/>
              </a:rPr>
              <a:t>4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until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hu</a:t>
            </a:r>
            <a:r>
              <a:rPr sz="1000" spc="-15" dirty="0">
                <a:latin typeface="Lucida Sans Unicode"/>
                <a:cs typeface="Lucida Sans Unicode"/>
              </a:rPr>
              <a:t>rsd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Lucida Sans Unicode"/>
                <a:cs typeface="Lucida Sans Unicode"/>
              </a:rPr>
              <a:t>02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0</a:t>
            </a:r>
            <a:r>
              <a:rPr sz="1000" spc="-20" dirty="0">
                <a:latin typeface="Lucida Sans Unicode"/>
                <a:cs typeface="Lucida Sans Unicode"/>
              </a:rPr>
              <a:t>5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4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endParaRPr sz="1000">
              <a:latin typeface="Lucida Sans Unicode"/>
              <a:cs typeface="Lucida Sans Unicode"/>
            </a:endParaRPr>
          </a:p>
          <a:p>
            <a:pPr marL="12700" marR="5080">
              <a:lnSpc>
                <a:spcPct val="128000"/>
              </a:lnSpc>
            </a:pP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tte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ts,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it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ntain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s.</a:t>
            </a:r>
            <a:endParaRPr sz="1000">
              <a:latin typeface="Lucida Sans Unicode"/>
              <a:cs typeface="Lucida Sans Unicode"/>
            </a:endParaRPr>
          </a:p>
          <a:p>
            <a:pPr marL="12700" marR="5715">
              <a:lnSpc>
                <a:spcPct val="128000"/>
              </a:lnSpc>
            </a:pP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2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up</a:t>
            </a:r>
            <a:r>
              <a:rPr sz="1000" spc="-15" dirty="0">
                <a:latin typeface="Lucida Sans Unicode"/>
                <a:cs typeface="Lucida Sans Unicode"/>
              </a:rPr>
              <a:t>por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Saad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qri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mitte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is</a:t>
            </a:r>
            <a:endParaRPr sz="1000">
              <a:latin typeface="Lucida Sans Unicode"/>
              <a:cs typeface="Lucida Sans Unicode"/>
            </a:endParaRPr>
          </a:p>
          <a:p>
            <a:pPr marL="12700" marR="5080">
              <a:lnSpc>
                <a:spcPts val="1550"/>
              </a:lnSpc>
              <a:spcBef>
                <a:spcPts val="95"/>
              </a:spcBef>
            </a:pP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iciently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ven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eav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rity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able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bit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lu</a:t>
            </a:r>
            <a:r>
              <a:rPr sz="1000" spc="-10" dirty="0">
                <a:latin typeface="Lucida Sans Unicode"/>
                <a:cs typeface="Lucida Sans Unicode"/>
              </a:rPr>
              <a:t>ck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oth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;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ext.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3842003"/>
            <a:ext cx="5273802" cy="3953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Benutzerdefiniert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2015-04-06T07:26:00Z</dcterms:created>
  <dcterms:modified xsi:type="dcterms:W3CDTF">2015-04-06T05:26:02Z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