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038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85647" y="1174381"/>
            <a:ext cx="4588510" cy="542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2255" marR="9525" indent="-1513840">
              <a:lnSpc>
                <a:spcPct val="128000"/>
              </a:lnSpc>
            </a:pP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.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b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ullah</a:t>
            </a:r>
            <a:r>
              <a:rPr sz="1000" spc="8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bin</a:t>
            </a:r>
            <a:r>
              <a:rPr sz="1000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hm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Al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spc="8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par</a:t>
            </a:r>
            <a:r>
              <a:rPr sz="1000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icipa</a:t>
            </a:r>
            <a:r>
              <a:rPr sz="1000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spc="5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ar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h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pe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at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the</a:t>
            </a:r>
            <a:r>
              <a:rPr sz="1000" spc="-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Inte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atio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l</a:t>
            </a:r>
            <a:r>
              <a:rPr sz="1000" spc="8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Co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nf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endParaRPr sz="1000">
              <a:latin typeface="Lucida Sans Unicode"/>
              <a:cs typeface="Lucida Sans Unicode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</a:pP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of</a:t>
            </a:r>
            <a:r>
              <a:rPr sz="1000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Sc</a:t>
            </a:r>
            <a:r>
              <a:rPr sz="1000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en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8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at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he</a:t>
            </a:r>
            <a:r>
              <a:rPr sz="1000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ati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ngine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ering,</a:t>
            </a:r>
            <a:r>
              <a:rPr sz="1000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C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he</a:t>
            </a:r>
            <a:r>
              <a:rPr sz="1000" spc="-20" dirty="0">
                <a:solidFill>
                  <a:srgbClr val="4A0081"/>
                </a:solidFill>
                <a:latin typeface="Lucida Sans Unicode"/>
                <a:cs typeface="Lucida Sans Unicode"/>
              </a:rPr>
              <a:t>m</a:t>
            </a:r>
            <a:r>
              <a:rPr sz="1000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i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t</a:t>
            </a:r>
            <a:r>
              <a:rPr sz="1000" spc="0" dirty="0">
                <a:solidFill>
                  <a:srgbClr val="4A0081"/>
                </a:solidFill>
                <a:latin typeface="Lucida Sans Unicode"/>
                <a:cs typeface="Lucida Sans Unicode"/>
              </a:rPr>
              <a:t>r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y</a:t>
            </a:r>
            <a:r>
              <a:rPr sz="1000" spc="6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a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n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d</a:t>
            </a:r>
            <a:r>
              <a:rPr sz="1000" spc="70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P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hy</a:t>
            </a:r>
            <a:r>
              <a:rPr sz="1000" spc="-15" dirty="0">
                <a:solidFill>
                  <a:srgbClr val="4A0081"/>
                </a:solidFill>
                <a:latin typeface="Lucida Sans Unicode"/>
                <a:cs typeface="Lucida Sans Unicode"/>
              </a:rPr>
              <a:t>s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ics</a:t>
            </a:r>
            <a:r>
              <a:rPr sz="1000" spc="7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in</a:t>
            </a:r>
            <a:r>
              <a:rPr sz="1000" spc="65" dirty="0">
                <a:solidFill>
                  <a:srgbClr val="4A0081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4A0081"/>
                </a:solidFill>
                <a:latin typeface="Lucida Sans Unicode"/>
                <a:cs typeface="Lucida Sans Unicode"/>
              </a:rPr>
              <a:t>Jak</a:t>
            </a:r>
            <a:r>
              <a:rPr sz="1000" spc="-10" dirty="0">
                <a:solidFill>
                  <a:srgbClr val="4A0081"/>
                </a:solidFill>
                <a:latin typeface="Lucida Sans Unicode"/>
                <a:cs typeface="Lucida Sans Unicode"/>
              </a:rPr>
              <a:t>arta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46503" y="1694940"/>
            <a:ext cx="5067300" cy="62862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2015-04-06T07:26:06Z</dcterms:created>
  <dcterms:modified xsi:type="dcterms:W3CDTF">2015-04-06T05:26:07Z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