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50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5" y="1174381"/>
            <a:ext cx="5297805" cy="1084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7240">
              <a:lnSpc>
                <a:spcPct val="100000"/>
              </a:lnSpc>
            </a:pPr>
            <a:r>
              <a:rPr sz="1000" i="1" spc="-5" dirty="0">
                <a:solidFill>
                  <a:srgbClr val="B12121"/>
                </a:solidFill>
                <a:latin typeface="Lucida Sans Unicode"/>
                <a:cs typeface="Lucida Sans Unicode"/>
              </a:rPr>
              <a:t>A</a:t>
            </a:r>
            <a:r>
              <a:rPr sz="1000" i="1" spc="-15" dirty="0">
                <a:solidFill>
                  <a:srgbClr val="B12121"/>
                </a:solidFill>
                <a:latin typeface="Lucida Sans Unicode"/>
                <a:cs typeface="Lucida Sans Unicode"/>
              </a:rPr>
              <a:t>dv</a:t>
            </a:r>
            <a:r>
              <a:rPr sz="1000" i="1" dirty="0">
                <a:solidFill>
                  <a:srgbClr val="B12121"/>
                </a:solidFill>
                <a:latin typeface="Lucida Sans Unicode"/>
                <a:cs typeface="Lucida Sans Unicode"/>
              </a:rPr>
              <a:t>i</a:t>
            </a:r>
            <a:r>
              <a:rPr sz="1000" i="1" spc="-15" dirty="0">
                <a:solidFill>
                  <a:srgbClr val="B12121"/>
                </a:solidFill>
                <a:latin typeface="Lucida Sans Unicode"/>
                <a:cs typeface="Lucida Sans Unicode"/>
              </a:rPr>
              <a:t>so</a:t>
            </a:r>
            <a:r>
              <a:rPr sz="1000" i="1" spc="0" dirty="0">
                <a:solidFill>
                  <a:srgbClr val="B12121"/>
                </a:solidFill>
                <a:latin typeface="Lucida Sans Unicode"/>
                <a:cs typeface="Lucida Sans Unicode"/>
              </a:rPr>
              <a:t>r</a:t>
            </a:r>
            <a:r>
              <a:rPr sz="1000" i="1" spc="-10" dirty="0">
                <a:solidFill>
                  <a:srgbClr val="B12121"/>
                </a:solidFill>
                <a:latin typeface="Lucida Sans Unicode"/>
                <a:cs typeface="Lucida Sans Unicode"/>
              </a:rPr>
              <a:t>y</a:t>
            </a:r>
            <a:r>
              <a:rPr sz="1000" i="1" spc="60" dirty="0">
                <a:solidFill>
                  <a:srgbClr val="B1212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B12121"/>
                </a:solidFill>
                <a:latin typeface="Lucida Sans Unicode"/>
                <a:cs typeface="Lucida Sans Unicode"/>
              </a:rPr>
              <a:t>B</a:t>
            </a:r>
            <a:r>
              <a:rPr sz="1000" i="1" dirty="0">
                <a:solidFill>
                  <a:srgbClr val="B12121"/>
                </a:solidFill>
                <a:latin typeface="Lucida Sans Unicode"/>
                <a:cs typeface="Lucida Sans Unicode"/>
              </a:rPr>
              <a:t>o</a:t>
            </a:r>
            <a:r>
              <a:rPr sz="1000" i="1" spc="-10" dirty="0">
                <a:solidFill>
                  <a:srgbClr val="B12121"/>
                </a:solidFill>
                <a:latin typeface="Lucida Sans Unicode"/>
                <a:cs typeface="Lucida Sans Unicode"/>
              </a:rPr>
              <a:t>ard</a:t>
            </a:r>
            <a:r>
              <a:rPr sz="1000" i="1" spc="75" dirty="0">
                <a:solidFill>
                  <a:srgbClr val="B1212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B12121"/>
                </a:solidFill>
                <a:latin typeface="Lucida Sans Unicode"/>
                <a:cs typeface="Lucida Sans Unicode"/>
              </a:rPr>
              <a:t>of</a:t>
            </a:r>
            <a:r>
              <a:rPr sz="1000" i="1" spc="75" dirty="0">
                <a:solidFill>
                  <a:srgbClr val="B1212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B12121"/>
                </a:solidFill>
                <a:latin typeface="Lucida Sans Unicode"/>
                <a:cs typeface="Lucida Sans Unicode"/>
              </a:rPr>
              <a:t>C</a:t>
            </a:r>
            <a:r>
              <a:rPr sz="1000" i="1" dirty="0">
                <a:solidFill>
                  <a:srgbClr val="B1212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B12121"/>
                </a:solidFill>
                <a:latin typeface="Lucida Sans Unicode"/>
                <a:cs typeface="Lucida Sans Unicode"/>
              </a:rPr>
              <a:t>m</a:t>
            </a:r>
            <a:r>
              <a:rPr sz="1000" i="1" spc="-20" dirty="0">
                <a:solidFill>
                  <a:srgbClr val="B12121"/>
                </a:solidFill>
                <a:latin typeface="Lucida Sans Unicode"/>
                <a:cs typeface="Lucida Sans Unicode"/>
              </a:rPr>
              <a:t>m</a:t>
            </a:r>
            <a:r>
              <a:rPr sz="1000" i="1" spc="-5" dirty="0">
                <a:solidFill>
                  <a:srgbClr val="B12121"/>
                </a:solidFill>
                <a:latin typeface="Lucida Sans Unicode"/>
                <a:cs typeface="Lucida Sans Unicode"/>
              </a:rPr>
              <a:t>unity</a:t>
            </a:r>
            <a:r>
              <a:rPr sz="1000" i="1" spc="85" dirty="0">
                <a:solidFill>
                  <a:srgbClr val="B1212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B12121"/>
                </a:solidFill>
                <a:latin typeface="Lucida Sans Unicode"/>
                <a:cs typeface="Lucida Sans Unicode"/>
              </a:rPr>
              <a:t>Col</a:t>
            </a:r>
            <a:r>
              <a:rPr sz="1000" i="1" spc="0" dirty="0">
                <a:solidFill>
                  <a:srgbClr val="B12121"/>
                </a:solidFill>
                <a:latin typeface="Lucida Sans Unicode"/>
                <a:cs typeface="Lucida Sans Unicode"/>
              </a:rPr>
              <a:t>l</a:t>
            </a:r>
            <a:r>
              <a:rPr sz="1000" i="1" spc="-15" dirty="0">
                <a:solidFill>
                  <a:srgbClr val="B12121"/>
                </a:solidFill>
                <a:latin typeface="Lucida Sans Unicode"/>
                <a:cs typeface="Lucida Sans Unicode"/>
              </a:rPr>
              <a:t>eg</a:t>
            </a:r>
            <a:r>
              <a:rPr sz="1000" i="1" spc="-10" dirty="0">
                <a:solidFill>
                  <a:srgbClr val="B12121"/>
                </a:solidFill>
                <a:latin typeface="Lucida Sans Unicode"/>
                <a:cs typeface="Lucida Sans Unicode"/>
              </a:rPr>
              <a:t>e</a:t>
            </a:r>
            <a:r>
              <a:rPr sz="1000" i="1" spc="60" dirty="0">
                <a:solidFill>
                  <a:srgbClr val="B1212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B12121"/>
                </a:solidFill>
                <a:latin typeface="Lucida Sans Unicode"/>
                <a:cs typeface="Lucida Sans Unicode"/>
              </a:rPr>
              <a:t>h</a:t>
            </a:r>
            <a:r>
              <a:rPr sz="1000" i="1" dirty="0">
                <a:solidFill>
                  <a:srgbClr val="B1212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B12121"/>
                </a:solidFill>
                <a:latin typeface="Lucida Sans Unicode"/>
                <a:cs typeface="Lucida Sans Unicode"/>
              </a:rPr>
              <a:t>ld</a:t>
            </a:r>
            <a:r>
              <a:rPr sz="1000" i="1" spc="-10" dirty="0">
                <a:solidFill>
                  <a:srgbClr val="B12121"/>
                </a:solidFill>
                <a:latin typeface="Lucida Sans Unicode"/>
                <a:cs typeface="Lucida Sans Unicode"/>
              </a:rPr>
              <a:t>s</a:t>
            </a:r>
            <a:r>
              <a:rPr sz="1000" i="1" spc="60" dirty="0">
                <a:solidFill>
                  <a:srgbClr val="B1212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B12121"/>
                </a:solidFill>
                <a:latin typeface="Lucida Sans Unicode"/>
                <a:cs typeface="Lucida Sans Unicode"/>
              </a:rPr>
              <a:t>i</a:t>
            </a:r>
            <a:r>
              <a:rPr sz="1000" i="1" spc="0" dirty="0">
                <a:solidFill>
                  <a:srgbClr val="B12121"/>
                </a:solidFill>
                <a:latin typeface="Lucida Sans Unicode"/>
                <a:cs typeface="Lucida Sans Unicode"/>
              </a:rPr>
              <a:t>t</a:t>
            </a:r>
            <a:r>
              <a:rPr sz="1000" i="1" spc="-10" dirty="0">
                <a:solidFill>
                  <a:srgbClr val="B12121"/>
                </a:solidFill>
                <a:latin typeface="Lucida Sans Unicode"/>
                <a:cs typeface="Lucida Sans Unicode"/>
              </a:rPr>
              <a:t>s</a:t>
            </a:r>
            <a:r>
              <a:rPr sz="1000" i="1" spc="55" dirty="0">
                <a:solidFill>
                  <a:srgbClr val="B1212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B12121"/>
                </a:solidFill>
                <a:latin typeface="Lucida Sans Unicode"/>
                <a:cs typeface="Lucida Sans Unicode"/>
              </a:rPr>
              <a:t>first</a:t>
            </a:r>
            <a:r>
              <a:rPr sz="1000" i="1" spc="75" dirty="0">
                <a:solidFill>
                  <a:srgbClr val="B12121"/>
                </a:solidFill>
                <a:latin typeface="Times New Roman"/>
                <a:cs typeface="Times New Roman"/>
              </a:rPr>
              <a:t> </a:t>
            </a:r>
            <a:r>
              <a:rPr sz="1000" i="1" spc="-20" dirty="0">
                <a:solidFill>
                  <a:srgbClr val="B12121"/>
                </a:solidFill>
                <a:latin typeface="Lucida Sans Unicode"/>
                <a:cs typeface="Lucida Sans Unicode"/>
              </a:rPr>
              <a:t>m</a:t>
            </a:r>
            <a:r>
              <a:rPr sz="1000" i="1" spc="-5" dirty="0">
                <a:solidFill>
                  <a:srgbClr val="B1212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B12121"/>
                </a:solidFill>
                <a:latin typeface="Lucida Sans Unicode"/>
                <a:cs typeface="Lucida Sans Unicode"/>
              </a:rPr>
              <a:t>et</a:t>
            </a:r>
            <a:r>
              <a:rPr sz="1000" i="1" spc="-5" dirty="0">
                <a:solidFill>
                  <a:srgbClr val="B12121"/>
                </a:solidFill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solidFill>
                  <a:srgbClr val="B12121"/>
                </a:solidFill>
                <a:latin typeface="Lucida Sans Unicode"/>
                <a:cs typeface="Lucida Sans Unicode"/>
              </a:rPr>
              <a:t>g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00"/>
              </a:lnSpc>
            </a:pP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dv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sor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oa</a:t>
            </a:r>
            <a:r>
              <a:rPr sz="1000" i="1" spc="-10" dirty="0">
                <a:latin typeface="Lucida Sans Unicode"/>
                <a:cs typeface="Lucida Sans Unicode"/>
              </a:rPr>
              <a:t>rd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mm</a:t>
            </a:r>
            <a:r>
              <a:rPr sz="1000" i="1" spc="-5" dirty="0">
                <a:latin typeface="Lucida Sans Unicode"/>
                <a:cs typeface="Lucida Sans Unicode"/>
              </a:rPr>
              <a:t>uni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ting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cently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nf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olleg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cre</a:t>
            </a:r>
            <a:r>
              <a:rPr sz="1000" i="1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ary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oa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ullah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bin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tar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elc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</a:t>
            </a:r>
            <a:r>
              <a:rPr sz="1000" i="1" spc="-5" dirty="0">
                <a:latin typeface="Lucida Sans Unicode"/>
                <a:cs typeface="Lucida Sans Unicode"/>
              </a:rPr>
              <a:t>uncil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da</a:t>
            </a:r>
            <a:r>
              <a:rPr sz="1000" i="1" spc="-10" dirty="0">
                <a:latin typeface="Lucida Sans Unicode"/>
                <a:cs typeface="Lucida Sans Unicode"/>
              </a:rPr>
              <a:t>nce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0" dirty="0">
                <a:latin typeface="Lucida Sans Unicode"/>
                <a:cs typeface="Lucida Sans Unicode"/>
              </a:rPr>
              <a:t>ollwi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8859" y="2562506"/>
            <a:ext cx="27305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0" dirty="0">
                <a:solidFill>
                  <a:srgbClr val="7F007F"/>
                </a:solidFill>
                <a:latin typeface="Lucida Sans Unicode"/>
                <a:cs typeface="Lucida Sans Unicode"/>
              </a:rPr>
              <a:t>N</a:t>
            </a:r>
            <a:r>
              <a:rPr sz="700" i="1" spc="0" dirty="0">
                <a:solidFill>
                  <a:srgbClr val="7F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10" dirty="0">
                <a:solidFill>
                  <a:srgbClr val="7F007F"/>
                </a:solidFill>
                <a:latin typeface="Lucida Sans Unicode"/>
                <a:cs typeface="Lucida Sans Unicode"/>
              </a:rPr>
              <a:t>me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4204" y="2562506"/>
            <a:ext cx="36957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5" dirty="0">
                <a:solidFill>
                  <a:srgbClr val="7F007F"/>
                </a:solidFill>
                <a:latin typeface="Lucida Sans Unicode"/>
                <a:cs typeface="Lucida Sans Unicode"/>
              </a:rPr>
              <a:t>Position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10" y="2905406"/>
            <a:ext cx="165608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5" dirty="0">
                <a:solidFill>
                  <a:srgbClr val="00007F"/>
                </a:solidFill>
                <a:latin typeface="Lucida Sans Unicode"/>
                <a:cs typeface="Lucida Sans Unicode"/>
              </a:rPr>
              <a:t>M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.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ul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az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i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z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ull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l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5" dirty="0">
                <a:solidFill>
                  <a:srgbClr val="00007F"/>
                </a:solidFill>
                <a:latin typeface="Lucida Sans Unicode"/>
                <a:cs typeface="Lucida Sans Unicode"/>
              </a:rPr>
              <a:t>Mu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s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nad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86457" y="2905406"/>
            <a:ext cx="144907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Dir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ctor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of</a:t>
            </a:r>
            <a:r>
              <a:rPr sz="700" i="1" spc="6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5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uc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tion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20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ctor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te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10" y="3248306"/>
            <a:ext cx="151955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5" dirty="0">
                <a:solidFill>
                  <a:srgbClr val="00007F"/>
                </a:solidFill>
                <a:latin typeface="Lucida Sans Unicode"/>
                <a:cs typeface="Lucida Sans Unicode"/>
              </a:rPr>
              <a:t>M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.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ull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ah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im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l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J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aew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6457" y="3248306"/>
            <a:ext cx="30175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G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l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S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cr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y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o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f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Cha</a:t>
            </a:r>
            <a:r>
              <a:rPr sz="700" i="1" spc="-15" dirty="0">
                <a:solidFill>
                  <a:srgbClr val="00007F"/>
                </a:solidFill>
                <a:latin typeface="Lucida Sans Unicode"/>
                <a:cs typeface="Lucida Sans Unicode"/>
              </a:rPr>
              <a:t>m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o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f</a:t>
            </a:r>
            <a:r>
              <a:rPr sz="700" i="1" spc="3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Comm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rce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an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ustry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M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jm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ah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10" y="3591588"/>
            <a:ext cx="192278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S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ke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k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S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ulim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ulr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ma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l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ek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il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86457" y="3591588"/>
            <a:ext cx="410654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p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u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t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y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C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hairm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o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f</a:t>
            </a:r>
            <a:r>
              <a:rPr sz="700" i="1" spc="3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o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rd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of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Holy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Qur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M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mor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i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za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tion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Associ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tion</a:t>
            </a:r>
            <a:r>
              <a:rPr sz="700" i="1" spc="6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Ma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jm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Gov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n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te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10" y="3934488"/>
            <a:ext cx="142748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5" dirty="0">
                <a:solidFill>
                  <a:srgbClr val="00007F"/>
                </a:solidFill>
                <a:latin typeface="Lucida Sans Unicode"/>
                <a:cs typeface="Lucida Sans Unicode"/>
              </a:rPr>
              <a:t>M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.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ah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im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Ha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m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l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Tw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ijri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86457" y="3934488"/>
            <a:ext cx="17729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of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the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O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ff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ice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of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5" dirty="0">
                <a:solidFill>
                  <a:srgbClr val="00007F"/>
                </a:solidFill>
                <a:latin typeface="Lucida Sans Unicode"/>
                <a:cs typeface="Lucida Sans Unicode"/>
              </a:rPr>
              <a:t>M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inistry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of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Finan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c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10" y="4277388"/>
            <a:ext cx="152844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M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jor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Kha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l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ull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n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mi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86457" y="4277388"/>
            <a:ext cx="336422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C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an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te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f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or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20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ctor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o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f</a:t>
            </a:r>
            <a:r>
              <a:rPr sz="700" i="1" spc="3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C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i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vil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20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ef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nse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20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ctor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te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Ma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j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maa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Gov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nate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610" y="4620288"/>
            <a:ext cx="14693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g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.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Ba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Na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s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s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r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l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-15" dirty="0">
                <a:solidFill>
                  <a:srgbClr val="00007F"/>
                </a:solidFill>
                <a:latin typeface="Lucida Sans Unicode"/>
                <a:cs typeface="Lucida Sans Unicode"/>
              </a:rPr>
              <a:t>am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an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86457" y="4620288"/>
            <a:ext cx="168783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of</a:t>
            </a:r>
            <a:r>
              <a:rPr sz="700" i="1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Ma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j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maa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Go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v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rnate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5" dirty="0">
                <a:solidFill>
                  <a:srgbClr val="00007F"/>
                </a:solidFill>
                <a:latin typeface="Lucida Sans Unicode"/>
                <a:cs typeface="Lucida Sans Unicode"/>
              </a:rPr>
              <a:t>M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u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nic</a:t>
            </a:r>
            <a:r>
              <a:rPr sz="700" i="1" spc="-15" dirty="0">
                <a:solidFill>
                  <a:srgbClr val="00007F"/>
                </a:solidFill>
                <a:latin typeface="Lucida Sans Unicode"/>
                <a:cs typeface="Lucida Sans Unicode"/>
              </a:rPr>
              <a:t>i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p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al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610" y="4963189"/>
            <a:ext cx="150431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Dr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.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bd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ull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h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b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in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Ahm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5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l</a:t>
            </a:r>
            <a:r>
              <a:rPr sz="700" i="1" spc="5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D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ahe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sh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86457" y="4963189"/>
            <a:ext cx="71310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De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a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n</a:t>
            </a:r>
            <a:r>
              <a:rPr sz="700" i="1" spc="40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5" dirty="0">
                <a:solidFill>
                  <a:srgbClr val="00007F"/>
                </a:solidFill>
                <a:latin typeface="Lucida Sans Unicode"/>
                <a:cs typeface="Lucida Sans Unicode"/>
              </a:rPr>
              <a:t>o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f</a:t>
            </a:r>
            <a:r>
              <a:rPr sz="700" i="1" spc="3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Col</a:t>
            </a:r>
            <a:r>
              <a:rPr sz="700" i="1" spc="0" dirty="0">
                <a:solidFill>
                  <a:srgbClr val="00007F"/>
                </a:solidFill>
                <a:latin typeface="Lucida Sans Unicode"/>
                <a:cs typeface="Lucida Sans Unicode"/>
              </a:rPr>
              <a:t>l</a:t>
            </a:r>
            <a:r>
              <a:rPr sz="700" i="1" spc="-10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r>
              <a:rPr sz="700" i="1" dirty="0">
                <a:solidFill>
                  <a:srgbClr val="00007F"/>
                </a:solidFill>
                <a:latin typeface="Lucida Sans Unicode"/>
                <a:cs typeface="Lucida Sans Unicode"/>
              </a:rPr>
              <a:t>g</a:t>
            </a:r>
            <a:r>
              <a:rPr sz="700" i="1" spc="-5" dirty="0">
                <a:solidFill>
                  <a:srgbClr val="00007F"/>
                </a:solidFill>
                <a:latin typeface="Lucida Sans Unicode"/>
                <a:cs typeface="Lucida Sans Unicode"/>
              </a:rPr>
              <a:t>e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603" y="5393197"/>
            <a:ext cx="5301615" cy="93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8299"/>
              </a:lnSpc>
            </a:pP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cretary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B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oa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rd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v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to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cla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f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y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oi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Advi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ory</a:t>
            </a:r>
            <a:r>
              <a:rPr sz="1000" i="1" spc="-1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B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oa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rd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8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6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Col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l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eg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b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gan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as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sel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f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-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ation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6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8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col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l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ege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,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8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approva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l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spc="-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his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5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Ex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el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l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en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y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4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3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4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on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4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this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4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f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at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i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n,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4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i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4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light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4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p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eration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2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with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4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hip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3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4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Q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u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ality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4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Skills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3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eve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l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p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ent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.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5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Co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uncil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4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di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us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2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f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ollowi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g</a:t>
            </a:r>
            <a:r>
              <a:rPr sz="1000" i="1" spc="-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g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enda: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0603" y="6370344"/>
            <a:ext cx="240347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9145" indent="-766445">
              <a:lnSpc>
                <a:spcPct val="100000"/>
              </a:lnSpc>
              <a:buClr>
                <a:srgbClr val="4A0081"/>
              </a:buClr>
              <a:buFont typeface="Lucida Sans Unicode"/>
              <a:buChar char="•"/>
              <a:tabLst>
                <a:tab pos="779780" algn="l"/>
                <a:tab pos="1821814" algn="l"/>
              </a:tabLst>
            </a:pP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se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l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ct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	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ai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an</a:t>
            </a:r>
            <a:endParaRPr sz="1000">
              <a:latin typeface="Lucida Sans Unicode"/>
              <a:cs typeface="Lucida Sans Unicode"/>
            </a:endParaRPr>
          </a:p>
          <a:p>
            <a:pPr marL="288290" indent="-275590">
              <a:lnSpc>
                <a:spcPct val="100000"/>
              </a:lnSpc>
              <a:spcBef>
                <a:spcPts val="335"/>
              </a:spcBef>
              <a:buClr>
                <a:srgbClr val="4A0081"/>
              </a:buClr>
              <a:buFont typeface="Lucida Sans Unicode"/>
              <a:buChar char="•"/>
              <a:tabLst>
                <a:tab pos="288925" algn="l"/>
                <a:tab pos="1061085" algn="l"/>
                <a:tab pos="1850389" algn="l"/>
                <a:tab pos="2172335" algn="l"/>
              </a:tabLst>
            </a:pP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ad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ic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	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progr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	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	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83885" y="6370344"/>
            <a:ext cx="1393190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13080">
              <a:lnSpc>
                <a:spcPct val="128000"/>
              </a:lnSpc>
              <a:tabLst>
                <a:tab pos="920750" algn="l"/>
              </a:tabLst>
            </a:pP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f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mmunity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	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Colle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g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60443" y="6370344"/>
            <a:ext cx="137096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95985" algn="l"/>
              </a:tabLst>
            </a:pP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spc="-10" dirty="0">
                <a:solidFill>
                  <a:srgbClr val="4A0081"/>
                </a:solidFill>
                <a:latin typeface="Times New Roman"/>
                <a:cs typeface="Times New Roman"/>
              </a:rPr>
              <a:t>	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Co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uncil</a:t>
            </a:r>
            <a:endParaRPr sz="1000">
              <a:latin typeface="Lucida Sans Unicode"/>
              <a:cs typeface="Lucida Sans Unicode"/>
            </a:endParaRPr>
          </a:p>
          <a:p>
            <a:pPr marL="200025">
              <a:lnSpc>
                <a:spcPct val="100000"/>
              </a:lnSpc>
              <a:spcBef>
                <a:spcPts val="335"/>
              </a:spcBef>
              <a:tabLst>
                <a:tab pos="624840" algn="l"/>
              </a:tabLst>
            </a:pP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	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po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i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bilit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i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es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0603" y="6760488"/>
            <a:ext cx="5300345" cy="1127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445" indent="-118745" algn="just">
              <a:lnSpc>
                <a:spcPct val="100000"/>
              </a:lnSpc>
              <a:buClr>
                <a:srgbClr val="4A0081"/>
              </a:buClr>
              <a:buFont typeface="Lucida Sans Unicode"/>
              <a:buChar char="•"/>
              <a:tabLst>
                <a:tab pos="132080" algn="l"/>
              </a:tabLst>
            </a:pP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ev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elop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en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7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spc="8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munity</a:t>
            </a:r>
            <a:r>
              <a:rPr sz="1000" i="1" spc="5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llege</a:t>
            </a:r>
            <a:r>
              <a:rPr sz="1000" i="1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within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10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rea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l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it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y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,</a:t>
            </a:r>
            <a:r>
              <a:rPr sz="1000" i="1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logic</a:t>
            </a:r>
            <a:r>
              <a:rPr sz="1000" i="1" spc="6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x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p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ctatio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00"/>
              </a:lnSpc>
            </a:pP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r.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I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bra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im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5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bin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5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6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l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Twaijr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i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,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4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He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5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6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ffice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5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inistry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5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F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in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,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4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was</a:t>
            </a:r>
            <a:r>
              <a:rPr sz="1000" i="1" spc="-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ele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cte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as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6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6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ai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4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6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B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rd,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w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6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B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oa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rd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rec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u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y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g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6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w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di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i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plin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uld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labor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 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ar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k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,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u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p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l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oad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i="1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re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p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or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i="1" spc="6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fir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7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g</a:t>
            </a:r>
            <a:r>
              <a:rPr sz="1000" i="1" spc="6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to</a:t>
            </a:r>
            <a:r>
              <a:rPr sz="1000" i="1" spc="6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his</a:t>
            </a:r>
            <a:r>
              <a:rPr sz="1000" i="1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Ex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el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l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en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y</a:t>
            </a:r>
            <a:r>
              <a:rPr sz="1000" i="1" spc="6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ctor</a:t>
            </a:r>
            <a:r>
              <a:rPr sz="1000" i="1" spc="6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f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i="1" spc="6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i="1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p</a:t>
            </a:r>
            <a:r>
              <a:rPr sz="1000" i="1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p</a:t>
            </a:r>
            <a:r>
              <a:rPr sz="1000" i="1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i="1" dirty="0">
                <a:solidFill>
                  <a:srgbClr val="4A0081"/>
                </a:solidFill>
                <a:latin typeface="Lucida Sans Unicode"/>
                <a:cs typeface="Lucida Sans Unicode"/>
              </a:rPr>
              <a:t>o</a:t>
            </a:r>
            <a:r>
              <a:rPr sz="1000" i="1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val.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</Words>
  <Application>Microsoft Office PowerPoint</Application>
  <PresentationFormat>Benutzerdefiniert</PresentationFormat>
  <Paragraphs>28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2015-04-06T07:26:10Z</dcterms:created>
  <dcterms:modified xsi:type="dcterms:W3CDTF">2015-04-06T05:26:12Z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