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7556500" cy="10693400"/>
  <p:notesSz cx="7556500" cy="10693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22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979055"/>
            <a:ext cx="5283835" cy="3427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0">
              <a:lnSpc>
                <a:spcPct val="100000"/>
              </a:lnSpc>
            </a:pPr>
            <a:r>
              <a:rPr sz="1000" i="1" spc="-5" dirty="0">
                <a:latin typeface="Lucida Sans Unicode"/>
                <a:cs typeface="Lucida Sans Unicode"/>
              </a:rPr>
              <a:t>C</a:t>
            </a:r>
            <a:r>
              <a:rPr sz="1000" i="1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m</a:t>
            </a:r>
            <a:r>
              <a:rPr sz="1000" i="1" spc="-20" dirty="0">
                <a:latin typeface="Lucida Sans Unicode"/>
                <a:cs typeface="Lucida Sans Unicode"/>
              </a:rPr>
              <a:t>m</a:t>
            </a:r>
            <a:r>
              <a:rPr sz="1000" i="1" spc="-5" dirty="0">
                <a:latin typeface="Lucida Sans Unicode"/>
                <a:cs typeface="Lucida Sans Unicode"/>
              </a:rPr>
              <a:t>unity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C</a:t>
            </a:r>
            <a:r>
              <a:rPr sz="1000" i="1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lle</a:t>
            </a:r>
            <a:r>
              <a:rPr sz="1000" i="1" dirty="0">
                <a:latin typeface="Lucida Sans Unicode"/>
                <a:cs typeface="Lucida Sans Unicode"/>
              </a:rPr>
              <a:t>g</a:t>
            </a:r>
            <a:r>
              <a:rPr sz="1000" i="1" spc="-10" dirty="0">
                <a:latin typeface="Lucida Sans Unicode"/>
                <a:cs typeface="Lucida Sans Unicode"/>
              </a:rPr>
              <a:t>e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Lucida Sans Unicode"/>
                <a:cs typeface="Lucida Sans Unicode"/>
              </a:rPr>
              <a:t>H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-20" dirty="0">
                <a:latin typeface="Lucida Sans Unicode"/>
                <a:cs typeface="Lucida Sans Unicode"/>
              </a:rPr>
              <a:t>n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0" dirty="0">
                <a:latin typeface="Lucida Sans Unicode"/>
                <a:cs typeface="Lucida Sans Unicode"/>
              </a:rPr>
              <a:t>r</a:t>
            </a:r>
            <a:r>
              <a:rPr sz="1000" i="1" spc="-10" dirty="0">
                <a:latin typeface="Lucida Sans Unicode"/>
                <a:cs typeface="Lucida Sans Unicode"/>
              </a:rPr>
              <a:t>s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0" dirty="0">
                <a:latin typeface="Lucida Sans Unicode"/>
                <a:cs typeface="Lucida Sans Unicode"/>
              </a:rPr>
              <a:t>n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c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dirty="0">
                <a:latin typeface="Lucida Sans Unicode"/>
                <a:cs typeface="Lucida Sans Unicode"/>
              </a:rPr>
              <a:t>l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spc="-20" dirty="0">
                <a:latin typeface="Lucida Sans Unicode"/>
                <a:cs typeface="Lucida Sans Unicode"/>
              </a:rPr>
              <a:t>b</a:t>
            </a:r>
            <a:r>
              <a:rPr sz="1000" i="1" spc="0" dirty="0">
                <a:latin typeface="Lucida Sans Unicode"/>
                <a:cs typeface="Lucida Sans Unicode"/>
              </a:rPr>
              <a:t>r</a:t>
            </a:r>
            <a:r>
              <a:rPr sz="1000" i="1" spc="-10" dirty="0">
                <a:latin typeface="Lucida Sans Unicode"/>
                <a:cs typeface="Lucida Sans Unicode"/>
              </a:rPr>
              <a:t>at</a:t>
            </a:r>
            <a:r>
              <a:rPr sz="1000" i="1" dirty="0">
                <a:latin typeface="Lucida Sans Unicode"/>
                <a:cs typeface="Lucida Sans Unicode"/>
              </a:rPr>
              <a:t>e</a:t>
            </a:r>
            <a:r>
              <a:rPr sz="1000" i="1" spc="-10" dirty="0">
                <a:latin typeface="Lucida Sans Unicode"/>
                <a:cs typeface="Lucida Sans Unicode"/>
              </a:rPr>
              <a:t>s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I</a:t>
            </a:r>
            <a:r>
              <a:rPr sz="1000" i="1" spc="0" dirty="0">
                <a:latin typeface="Lucida Sans Unicode"/>
                <a:cs typeface="Lucida Sans Unicode"/>
              </a:rPr>
              <a:t>t</a:t>
            </a:r>
            <a:r>
              <a:rPr sz="1000" i="1" spc="-10" dirty="0">
                <a:latin typeface="Lucida Sans Unicode"/>
                <a:cs typeface="Lucida Sans Unicode"/>
              </a:rPr>
              <a:t>s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Sc</a:t>
            </a:r>
            <a:r>
              <a:rPr sz="1000" i="1" spc="-5" dirty="0">
                <a:latin typeface="Lucida Sans Unicode"/>
                <a:cs typeface="Lucida Sans Unicode"/>
              </a:rPr>
              <a:t>h</a:t>
            </a:r>
            <a:r>
              <a:rPr sz="1000" i="1" spc="-10" dirty="0">
                <a:latin typeface="Lucida Sans Unicode"/>
                <a:cs typeface="Lucida Sans Unicode"/>
              </a:rPr>
              <a:t>ola</a:t>
            </a:r>
            <a:r>
              <a:rPr sz="1000" i="1" spc="0" dirty="0">
                <a:latin typeface="Lucida Sans Unicode"/>
                <a:cs typeface="Lucida Sans Unicode"/>
              </a:rPr>
              <a:t>r</a:t>
            </a:r>
            <a:r>
              <a:rPr sz="1000" i="1" spc="-10" dirty="0">
                <a:latin typeface="Lucida Sans Unicode"/>
                <a:cs typeface="Lucida Sans Unicode"/>
              </a:rPr>
              <a:t>s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28099"/>
              </a:lnSpc>
            </a:pPr>
            <a:r>
              <a:rPr sz="1000" i="1" spc="-5" dirty="0">
                <a:latin typeface="Lucida Sans Unicode"/>
                <a:cs typeface="Lucida Sans Unicode"/>
              </a:rPr>
              <a:t>Un</a:t>
            </a:r>
            <a:r>
              <a:rPr sz="1000" i="1" spc="-15" dirty="0">
                <a:latin typeface="Lucida Sans Unicode"/>
                <a:cs typeface="Lucida Sans Unicode"/>
              </a:rPr>
              <a:t>d</a:t>
            </a:r>
            <a:r>
              <a:rPr sz="1000" i="1" spc="-20" dirty="0">
                <a:latin typeface="Lucida Sans Unicode"/>
                <a:cs typeface="Lucida Sans Unicode"/>
              </a:rPr>
              <a:t>e</a:t>
            </a:r>
            <a:r>
              <a:rPr sz="1000" i="1" spc="-5" dirty="0">
                <a:latin typeface="Lucida Sans Unicode"/>
                <a:cs typeface="Lucida Sans Unicode"/>
              </a:rPr>
              <a:t>r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the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Lucida Sans Unicode"/>
                <a:cs typeface="Lucida Sans Unicode"/>
              </a:rPr>
              <a:t>s</a:t>
            </a:r>
            <a:r>
              <a:rPr sz="1000" i="1" spc="-5" dirty="0">
                <a:latin typeface="Lucida Sans Unicode"/>
                <a:cs typeface="Lucida Sans Unicode"/>
              </a:rPr>
              <a:t>p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n</a:t>
            </a:r>
            <a:r>
              <a:rPr sz="1000" i="1" spc="-15" dirty="0">
                <a:latin typeface="Lucida Sans Unicode"/>
                <a:cs typeface="Lucida Sans Unicode"/>
              </a:rPr>
              <a:t>so</a:t>
            </a:r>
            <a:r>
              <a:rPr sz="1000" i="1" spc="0" dirty="0">
                <a:latin typeface="Lucida Sans Unicode"/>
                <a:cs typeface="Lucida Sans Unicode"/>
              </a:rPr>
              <a:t>r</a:t>
            </a:r>
            <a:r>
              <a:rPr sz="1000" i="1" spc="-15" dirty="0">
                <a:latin typeface="Lucida Sans Unicode"/>
                <a:cs typeface="Lucida Sans Unicode"/>
              </a:rPr>
              <a:t>s</a:t>
            </a:r>
            <a:r>
              <a:rPr sz="1000" i="1" spc="-5" dirty="0">
                <a:latin typeface="Lucida Sans Unicode"/>
                <a:cs typeface="Lucida Sans Unicode"/>
              </a:rPr>
              <a:t>h</a:t>
            </a:r>
            <a:r>
              <a:rPr sz="1000" i="1" spc="-10" dirty="0">
                <a:latin typeface="Lucida Sans Unicode"/>
                <a:cs typeface="Lucida Sans Unicode"/>
              </a:rPr>
              <a:t>ip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f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t</a:t>
            </a:r>
            <a:r>
              <a:rPr sz="1000" i="1" spc="-5" dirty="0">
                <a:latin typeface="Lucida Sans Unicode"/>
                <a:cs typeface="Lucida Sans Unicode"/>
              </a:rPr>
              <a:t>h</a:t>
            </a:r>
            <a:r>
              <a:rPr sz="1000" i="1" spc="-10" dirty="0">
                <a:latin typeface="Lucida Sans Unicode"/>
                <a:cs typeface="Lucida Sans Unicode"/>
              </a:rPr>
              <a:t>e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D</a:t>
            </a:r>
            <a:r>
              <a:rPr sz="1000" i="1" spc="-15" dirty="0">
                <a:latin typeface="Lucida Sans Unicode"/>
                <a:cs typeface="Lucida Sans Unicode"/>
              </a:rPr>
              <a:t>ea</a:t>
            </a:r>
            <a:r>
              <a:rPr sz="1000" i="1" spc="-5" dirty="0">
                <a:latin typeface="Lucida Sans Unicode"/>
                <a:cs typeface="Lucida Sans Unicode"/>
              </a:rPr>
              <a:t>n,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D</a:t>
            </a:r>
            <a:r>
              <a:rPr sz="1000" i="1" spc="-10" dirty="0">
                <a:latin typeface="Lucida Sans Unicode"/>
                <a:cs typeface="Lucida Sans Unicode"/>
              </a:rPr>
              <a:t>r</a:t>
            </a:r>
            <a:r>
              <a:rPr sz="1000" i="1" spc="-5" dirty="0">
                <a:latin typeface="Lucida Sans Unicode"/>
                <a:cs typeface="Lucida Sans Unicode"/>
              </a:rPr>
              <a:t>: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-5" dirty="0">
                <a:latin typeface="Lucida Sans Unicode"/>
                <a:cs typeface="Lucida Sans Unicode"/>
              </a:rPr>
              <a:t>b</a:t>
            </a:r>
            <a:r>
              <a:rPr sz="1000" i="1" spc="-15" dirty="0">
                <a:latin typeface="Lucida Sans Unicode"/>
                <a:cs typeface="Lucida Sans Unicode"/>
              </a:rPr>
              <a:t>d</a:t>
            </a:r>
            <a:r>
              <a:rPr sz="1000" i="1" spc="-5" dirty="0">
                <a:latin typeface="Lucida Sans Unicode"/>
                <a:cs typeface="Lucida Sans Unicode"/>
              </a:rPr>
              <a:t>ullah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bin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Lucida Sans Unicode"/>
                <a:cs typeface="Lucida Sans Unicode"/>
              </a:rPr>
              <a:t>A</a:t>
            </a:r>
            <a:r>
              <a:rPr sz="1000" i="1" spc="0" dirty="0">
                <a:latin typeface="Lucida Sans Unicode"/>
                <a:cs typeface="Lucida Sans Unicode"/>
              </a:rPr>
              <a:t>h</a:t>
            </a:r>
            <a:r>
              <a:rPr sz="1000" i="1" spc="-20" dirty="0">
                <a:latin typeface="Lucida Sans Unicode"/>
                <a:cs typeface="Lucida Sans Unicode"/>
              </a:rPr>
              <a:t>m</a:t>
            </a:r>
            <a:r>
              <a:rPr sz="1000" i="1" spc="-5" dirty="0">
                <a:latin typeface="Lucida Sans Unicode"/>
                <a:cs typeface="Lucida Sans Unicode"/>
              </a:rPr>
              <a:t>e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Al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Da</a:t>
            </a:r>
            <a:r>
              <a:rPr sz="1000" i="1" spc="-5" dirty="0">
                <a:latin typeface="Lucida Sans Unicode"/>
                <a:cs typeface="Lucida Sans Unicode"/>
              </a:rPr>
              <a:t>h</a:t>
            </a:r>
            <a:r>
              <a:rPr sz="1000" i="1" dirty="0">
                <a:latin typeface="Lucida Sans Unicode"/>
                <a:cs typeface="Lucida Sans Unicode"/>
              </a:rPr>
              <a:t>a</a:t>
            </a:r>
            <a:r>
              <a:rPr sz="1000" i="1" spc="-15" dirty="0">
                <a:latin typeface="Lucida Sans Unicode"/>
                <a:cs typeface="Lucida Sans Unicode"/>
              </a:rPr>
              <a:t>s</a:t>
            </a:r>
            <a:r>
              <a:rPr sz="1000" i="1" spc="-5" dirty="0">
                <a:latin typeface="Lucida Sans Unicode"/>
                <a:cs typeface="Lucida Sans Unicode"/>
              </a:rPr>
              <a:t>h,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Lucida Sans Unicode"/>
                <a:cs typeface="Lucida Sans Unicode"/>
              </a:rPr>
              <a:t>a</a:t>
            </a:r>
            <a:r>
              <a:rPr sz="1000" i="1" spc="-5" dirty="0">
                <a:latin typeface="Lucida Sans Unicode"/>
                <a:cs typeface="Lucida Sans Unicode"/>
              </a:rPr>
              <a:t>n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the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pre</a:t>
            </a:r>
            <a:r>
              <a:rPr sz="1000" i="1" spc="-5" dirty="0">
                <a:latin typeface="Lucida Sans Unicode"/>
                <a:cs typeface="Lucida Sans Unicode"/>
              </a:rPr>
              <a:t>s</a:t>
            </a:r>
            <a:r>
              <a:rPr sz="1000" i="1" spc="-15" dirty="0">
                <a:latin typeface="Lucida Sans Unicode"/>
                <a:cs typeface="Lucida Sans Unicode"/>
              </a:rPr>
              <a:t>en</a:t>
            </a:r>
            <a:r>
              <a:rPr sz="1000" i="1" spc="-5" dirty="0">
                <a:latin typeface="Lucida Sans Unicode"/>
                <a:cs typeface="Lucida Sans Unicode"/>
              </a:rPr>
              <a:t>c</a:t>
            </a:r>
            <a:r>
              <a:rPr sz="1000" i="1" spc="-10" dirty="0">
                <a:latin typeface="Lucida Sans Unicode"/>
                <a:cs typeface="Lucida Sans Unicode"/>
              </a:rPr>
              <a:t>e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f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t</a:t>
            </a:r>
            <a:r>
              <a:rPr sz="1000" i="1" spc="0" dirty="0">
                <a:latin typeface="Lucida Sans Unicode"/>
                <a:cs typeface="Lucida Sans Unicode"/>
              </a:rPr>
              <a:t>h</a:t>
            </a:r>
            <a:r>
              <a:rPr sz="1000" i="1" spc="-10" dirty="0">
                <a:latin typeface="Lucida Sans Unicode"/>
                <a:cs typeface="Lucida Sans Unicode"/>
              </a:rPr>
              <a:t>e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D</a:t>
            </a:r>
            <a:r>
              <a:rPr sz="1000" i="1" spc="-15" dirty="0">
                <a:latin typeface="Lucida Sans Unicode"/>
                <a:cs typeface="Lucida Sans Unicode"/>
              </a:rPr>
              <a:t>ea</a:t>
            </a:r>
            <a:r>
              <a:rPr sz="1000" i="1" spc="-10" dirty="0">
                <a:latin typeface="Lucida Sans Unicode"/>
                <a:cs typeface="Lucida Sans Unicode"/>
              </a:rPr>
              <a:t>n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f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Sta</a:t>
            </a:r>
            <a:r>
              <a:rPr sz="1000" i="1" dirty="0">
                <a:latin typeface="Lucida Sans Unicode"/>
                <a:cs typeface="Lucida Sans Unicode"/>
              </a:rPr>
              <a:t>f</a:t>
            </a:r>
            <a:r>
              <a:rPr sz="1000" i="1" spc="-5" dirty="0">
                <a:latin typeface="Lucida Sans Unicode"/>
                <a:cs typeface="Lucida Sans Unicode"/>
              </a:rPr>
              <a:t>f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Lucida Sans Unicode"/>
                <a:cs typeface="Lucida Sans Unicode"/>
              </a:rPr>
              <a:t>M</a:t>
            </a:r>
            <a:r>
              <a:rPr sz="1000" i="1" spc="-5" dirty="0">
                <a:latin typeface="Lucida Sans Unicode"/>
                <a:cs typeface="Lucida Sans Unicode"/>
              </a:rPr>
              <a:t>e</a:t>
            </a:r>
            <a:r>
              <a:rPr sz="1000" i="1" spc="-20" dirty="0">
                <a:latin typeface="Lucida Sans Unicode"/>
                <a:cs typeface="Lucida Sans Unicode"/>
              </a:rPr>
              <a:t>m</a:t>
            </a:r>
            <a:r>
              <a:rPr sz="1000" i="1" spc="-5" dirty="0">
                <a:latin typeface="Lucida Sans Unicode"/>
                <a:cs typeface="Lucida Sans Unicode"/>
              </a:rPr>
              <a:t>b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spc="-5" dirty="0">
                <a:latin typeface="Lucida Sans Unicode"/>
                <a:cs typeface="Lucida Sans Unicode"/>
              </a:rPr>
              <a:t>r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Dr.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Lucida Sans Unicode"/>
                <a:cs typeface="Lucida Sans Unicode"/>
              </a:rPr>
              <a:t>M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h</a:t>
            </a:r>
            <a:r>
              <a:rPr sz="1000" i="1" dirty="0">
                <a:latin typeface="Lucida Sans Unicode"/>
                <a:cs typeface="Lucida Sans Unicode"/>
              </a:rPr>
              <a:t>a</a:t>
            </a:r>
            <a:r>
              <a:rPr sz="1000" i="1" spc="-5" dirty="0">
                <a:latin typeface="Lucida Sans Unicode"/>
                <a:cs typeface="Lucida Sans Unicode"/>
              </a:rPr>
              <a:t>m</a:t>
            </a:r>
            <a:r>
              <a:rPr sz="1000" i="1" spc="-20" dirty="0">
                <a:latin typeface="Lucida Sans Unicode"/>
                <a:cs typeface="Lucida Sans Unicode"/>
              </a:rPr>
              <a:t>m</a:t>
            </a:r>
            <a:r>
              <a:rPr sz="1000" i="1" spc="-5" dirty="0">
                <a:latin typeface="Lucida Sans Unicode"/>
                <a:cs typeface="Lucida Sans Unicode"/>
              </a:rPr>
              <a:t>e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bin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A</a:t>
            </a:r>
            <a:r>
              <a:rPr sz="1000" i="1" spc="-15" dirty="0">
                <a:latin typeface="Lucida Sans Unicode"/>
                <a:cs typeface="Lucida Sans Unicode"/>
              </a:rPr>
              <a:t>b</a:t>
            </a:r>
            <a:r>
              <a:rPr sz="1000" i="1" spc="-20" dirty="0">
                <a:latin typeface="Lucida Sans Unicode"/>
                <a:cs typeface="Lucida Sans Unicode"/>
              </a:rPr>
              <a:t>d</a:t>
            </a:r>
            <a:r>
              <a:rPr sz="1000" i="1" spc="-5" dirty="0">
                <a:latin typeface="Lucida Sans Unicode"/>
                <a:cs typeface="Lucida Sans Unicode"/>
              </a:rPr>
              <a:t>ullah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25" dirty="0">
                <a:latin typeface="Lucida Sans Unicode"/>
                <a:cs typeface="Lucida Sans Unicode"/>
              </a:rPr>
              <a:t>l</a:t>
            </a:r>
            <a:r>
              <a:rPr sz="1000" i="1" spc="-15" dirty="0">
                <a:latin typeface="Lucida Sans Unicode"/>
                <a:cs typeface="Lucida Sans Unicode"/>
              </a:rPr>
              <a:t>-</a:t>
            </a:r>
            <a:r>
              <a:rPr sz="1000" i="1" spc="-5" dirty="0">
                <a:latin typeface="Lucida Sans Unicode"/>
                <a:cs typeface="Lucida Sans Unicode"/>
              </a:rPr>
              <a:t>J</a:t>
            </a:r>
            <a:r>
              <a:rPr sz="1000" i="1" spc="0" dirty="0">
                <a:latin typeface="Lucida Sans Unicode"/>
                <a:cs typeface="Lucida Sans Unicode"/>
              </a:rPr>
              <a:t>i</a:t>
            </a:r>
            <a:r>
              <a:rPr sz="1000" i="1" spc="-15" dirty="0">
                <a:latin typeface="Lucida Sans Unicode"/>
                <a:cs typeface="Lucida Sans Unicode"/>
              </a:rPr>
              <a:t>b</a:t>
            </a:r>
            <a:r>
              <a:rPr sz="1000" i="1" dirty="0">
                <a:latin typeface="Lucida Sans Unicode"/>
                <a:cs typeface="Lucida Sans Unicode"/>
              </a:rPr>
              <a:t>r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spc="-20" dirty="0">
                <a:latin typeface="Lucida Sans Unicode"/>
                <a:cs typeface="Lucida Sans Unicode"/>
              </a:rPr>
              <a:t>e</a:t>
            </a:r>
            <a:r>
              <a:rPr sz="1000" i="1" spc="-5" dirty="0">
                <a:latin typeface="Lucida Sans Unicode"/>
                <a:cs typeface="Lucida Sans Unicode"/>
              </a:rPr>
              <a:t>n,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0" dirty="0">
                <a:latin typeface="Lucida Sans Unicode"/>
                <a:cs typeface="Lucida Sans Unicode"/>
              </a:rPr>
              <a:t>n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the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V</a:t>
            </a:r>
            <a:r>
              <a:rPr sz="1000" i="1" spc="-5" dirty="0">
                <a:latin typeface="Lucida Sans Unicode"/>
                <a:cs typeface="Lucida Sans Unicode"/>
              </a:rPr>
              <a:t>ice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D</a:t>
            </a:r>
            <a:r>
              <a:rPr sz="1000" i="1" spc="-15" dirty="0">
                <a:latin typeface="Lucida Sans Unicode"/>
                <a:cs typeface="Lucida Sans Unicode"/>
              </a:rPr>
              <a:t>ea</a:t>
            </a:r>
            <a:r>
              <a:rPr sz="1000" i="1" spc="-10" dirty="0">
                <a:latin typeface="Lucida Sans Unicode"/>
                <a:cs typeface="Lucida Sans Unicode"/>
              </a:rPr>
              <a:t>n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f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Ad</a:t>
            </a:r>
            <a:r>
              <a:rPr sz="1000" i="1" spc="-20" dirty="0">
                <a:latin typeface="Lucida Sans Unicode"/>
                <a:cs typeface="Lucida Sans Unicode"/>
              </a:rPr>
              <a:t>m</a:t>
            </a:r>
            <a:r>
              <a:rPr sz="1000" i="1" spc="-5" dirty="0">
                <a:latin typeface="Lucida Sans Unicode"/>
                <a:cs typeface="Lucida Sans Unicode"/>
              </a:rPr>
              <a:t>is</a:t>
            </a:r>
            <a:r>
              <a:rPr sz="1000" i="1" spc="-15" dirty="0">
                <a:latin typeface="Lucida Sans Unicode"/>
                <a:cs typeface="Lucida Sans Unicode"/>
              </a:rPr>
              <a:t>s</a:t>
            </a:r>
            <a:r>
              <a:rPr sz="1000" i="1" spc="0" dirty="0">
                <a:latin typeface="Lucida Sans Unicode"/>
                <a:cs typeface="Lucida Sans Unicode"/>
              </a:rPr>
              <a:t>i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n</a:t>
            </a:r>
            <a:r>
              <a:rPr sz="1000" i="1" spc="-10" dirty="0">
                <a:latin typeface="Lucida Sans Unicode"/>
                <a:cs typeface="Lucida Sans Unicode"/>
              </a:rPr>
              <a:t>s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D</a:t>
            </a:r>
            <a:r>
              <a:rPr sz="1000" i="1" spc="0" dirty="0">
                <a:latin typeface="Lucida Sans Unicode"/>
                <a:cs typeface="Lucida Sans Unicode"/>
              </a:rPr>
              <a:t>r</a:t>
            </a:r>
            <a:r>
              <a:rPr sz="1000" i="1" spc="-5" dirty="0">
                <a:latin typeface="Lucida Sans Unicode"/>
                <a:cs typeface="Lucida Sans Unicode"/>
              </a:rPr>
              <a:t>.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Khal</a:t>
            </a:r>
            <a:r>
              <a:rPr sz="1000" i="1" spc="0" dirty="0">
                <a:latin typeface="Lucida Sans Unicode"/>
                <a:cs typeface="Lucida Sans Unicode"/>
              </a:rPr>
              <a:t>i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Bin</a:t>
            </a:r>
            <a:r>
              <a:rPr sz="1000" i="1" spc="95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Lucida Sans Unicode"/>
                <a:cs typeface="Lucida Sans Unicode"/>
              </a:rPr>
              <a:t>M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h</a:t>
            </a:r>
            <a:r>
              <a:rPr sz="1000" i="1" dirty="0">
                <a:latin typeface="Lucida Sans Unicode"/>
                <a:cs typeface="Lucida Sans Unicode"/>
              </a:rPr>
              <a:t>a</a:t>
            </a:r>
            <a:r>
              <a:rPr sz="1000" i="1" spc="-5" dirty="0">
                <a:latin typeface="Lucida Sans Unicode"/>
                <a:cs typeface="Lucida Sans Unicode"/>
              </a:rPr>
              <a:t>m</a:t>
            </a:r>
            <a:r>
              <a:rPr sz="1000" i="1" spc="-20" dirty="0">
                <a:latin typeface="Lucida Sans Unicode"/>
                <a:cs typeface="Lucida Sans Unicode"/>
              </a:rPr>
              <a:t>m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Lucida Sans Unicode"/>
                <a:cs typeface="Lucida Sans Unicode"/>
              </a:rPr>
              <a:t>A</a:t>
            </a:r>
            <a:r>
              <a:rPr sz="1000" i="1" spc="5" dirty="0">
                <a:latin typeface="Lucida Sans Unicode"/>
                <a:cs typeface="Lucida Sans Unicode"/>
              </a:rPr>
              <a:t>l</a:t>
            </a:r>
            <a:r>
              <a:rPr sz="1000" i="1" spc="-15" dirty="0">
                <a:latin typeface="Lucida Sans Unicode"/>
                <a:cs typeface="Lucida Sans Unicode"/>
              </a:rPr>
              <a:t>-</a:t>
            </a:r>
            <a:r>
              <a:rPr sz="1000" i="1" dirty="0">
                <a:latin typeface="Lucida Sans Unicode"/>
                <a:cs typeface="Lucida Sans Unicode"/>
              </a:rPr>
              <a:t>o</a:t>
            </a:r>
            <a:r>
              <a:rPr sz="1000" i="1" spc="-20" dirty="0">
                <a:latin typeface="Lucida Sans Unicode"/>
                <a:cs typeface="Lucida Sans Unicode"/>
              </a:rPr>
              <a:t>m</a:t>
            </a:r>
            <a:r>
              <a:rPr sz="1000" i="1" spc="-10" dirty="0">
                <a:latin typeface="Lucida Sans Unicode"/>
                <a:cs typeface="Lucida Sans Unicode"/>
              </a:rPr>
              <a:t>ar</a:t>
            </a:r>
            <a:r>
              <a:rPr sz="1000" i="1" spc="-5" dirty="0">
                <a:latin typeface="Lucida Sans Unicode"/>
                <a:cs typeface="Lucida Sans Unicode"/>
              </a:rPr>
              <a:t>,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Lucida Sans Unicode"/>
                <a:cs typeface="Lucida Sans Unicode"/>
              </a:rPr>
              <a:t>C</a:t>
            </a:r>
            <a:r>
              <a:rPr sz="1000" i="1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m</a:t>
            </a:r>
            <a:r>
              <a:rPr sz="1000" i="1" spc="-20" dirty="0">
                <a:latin typeface="Lucida Sans Unicode"/>
                <a:cs typeface="Lucida Sans Unicode"/>
              </a:rPr>
              <a:t>m</a:t>
            </a:r>
            <a:r>
              <a:rPr sz="1000" i="1" spc="0" dirty="0">
                <a:latin typeface="Lucida Sans Unicode"/>
                <a:cs typeface="Lucida Sans Unicode"/>
              </a:rPr>
              <a:t>u</a:t>
            </a:r>
            <a:r>
              <a:rPr sz="1000" i="1" spc="-5" dirty="0">
                <a:latin typeface="Lucida Sans Unicode"/>
                <a:cs typeface="Lucida Sans Unicode"/>
              </a:rPr>
              <a:t>nity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Colle</a:t>
            </a:r>
            <a:r>
              <a:rPr sz="1000" i="1" dirty="0">
                <a:latin typeface="Lucida Sans Unicode"/>
                <a:cs typeface="Lucida Sans Unicode"/>
              </a:rPr>
              <a:t>g</a:t>
            </a:r>
            <a:r>
              <a:rPr sz="1000" i="1" spc="-10" dirty="0">
                <a:latin typeface="Lucida Sans Unicode"/>
                <a:cs typeface="Lucida Sans Unicode"/>
              </a:rPr>
              <a:t>e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re</a:t>
            </a:r>
            <a:r>
              <a:rPr sz="1000" i="1" spc="-20" dirty="0">
                <a:latin typeface="Lucida Sans Unicode"/>
                <a:cs typeface="Lucida Sans Unicode"/>
              </a:rPr>
              <a:t>p</a:t>
            </a:r>
            <a:r>
              <a:rPr sz="1000" i="1" spc="0" dirty="0">
                <a:latin typeface="Lucida Sans Unicode"/>
                <a:cs typeface="Lucida Sans Unicode"/>
              </a:rPr>
              <a:t>r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spc="-20" dirty="0">
                <a:latin typeface="Lucida Sans Unicode"/>
                <a:cs typeface="Lucida Sans Unicode"/>
              </a:rPr>
              <a:t>s</a:t>
            </a:r>
            <a:r>
              <a:rPr sz="1000" i="1" spc="-15" dirty="0">
                <a:latin typeface="Lucida Sans Unicode"/>
                <a:cs typeface="Lucida Sans Unicode"/>
              </a:rPr>
              <a:t>en</a:t>
            </a:r>
            <a:r>
              <a:rPr sz="1000" i="1" spc="0" dirty="0">
                <a:latin typeface="Lucida Sans Unicode"/>
                <a:cs typeface="Lucida Sans Unicode"/>
              </a:rPr>
              <a:t>t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b</a:t>
            </a:r>
            <a:r>
              <a:rPr sz="1000" i="1" spc="-10" dirty="0">
                <a:latin typeface="Lucida Sans Unicode"/>
                <a:cs typeface="Lucida Sans Unicode"/>
              </a:rPr>
              <a:t>y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al</a:t>
            </a:r>
            <a:r>
              <a:rPr sz="1000" i="1" spc="-5" dirty="0">
                <a:latin typeface="Lucida Sans Unicode"/>
                <a:cs typeface="Lucida Sans Unicode"/>
              </a:rPr>
              <a:t>l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e</a:t>
            </a:r>
            <a:r>
              <a:rPr sz="1000" i="1" spc="-20" dirty="0">
                <a:latin typeface="Lucida Sans Unicode"/>
                <a:cs typeface="Lucida Sans Unicode"/>
              </a:rPr>
              <a:t>m</a:t>
            </a:r>
            <a:r>
              <a:rPr sz="1000" i="1" spc="-10" dirty="0">
                <a:latin typeface="Lucida Sans Unicode"/>
                <a:cs typeface="Lucida Sans Unicode"/>
              </a:rPr>
              <a:t>pl</a:t>
            </a:r>
            <a:r>
              <a:rPr sz="1000" i="1" spc="-5" dirty="0">
                <a:latin typeface="Lucida Sans Unicode"/>
                <a:cs typeface="Lucida Sans Unicode"/>
              </a:rPr>
              <a:t>o</a:t>
            </a:r>
            <a:r>
              <a:rPr sz="1000" i="1" spc="-15" dirty="0">
                <a:latin typeface="Lucida Sans Unicode"/>
                <a:cs typeface="Lucida Sans Unicode"/>
              </a:rPr>
              <a:t>ye</a:t>
            </a:r>
            <a:r>
              <a:rPr sz="1000" i="1" spc="-10" dirty="0">
                <a:latin typeface="Lucida Sans Unicode"/>
                <a:cs typeface="Lucida Sans Unicode"/>
              </a:rPr>
              <a:t>es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-10" dirty="0">
                <a:latin typeface="Lucida Sans Unicode"/>
                <a:cs typeface="Lucida Sans Unicode"/>
              </a:rPr>
              <a:t>nd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faculty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Lucida Sans Unicode"/>
                <a:cs typeface="Lucida Sans Unicode"/>
              </a:rPr>
              <a:t>m</a:t>
            </a:r>
            <a:r>
              <a:rPr sz="1000" i="1" spc="-5" dirty="0">
                <a:latin typeface="Lucida Sans Unicode"/>
                <a:cs typeface="Lucida Sans Unicode"/>
              </a:rPr>
              <a:t>em</a:t>
            </a:r>
            <a:r>
              <a:rPr sz="1000" i="1" spc="-15" dirty="0">
                <a:latin typeface="Lucida Sans Unicode"/>
                <a:cs typeface="Lucida Sans Unicode"/>
              </a:rPr>
              <a:t>b</a:t>
            </a:r>
            <a:r>
              <a:rPr sz="1000" i="1" spc="-20" dirty="0">
                <a:latin typeface="Lucida Sans Unicode"/>
                <a:cs typeface="Lucida Sans Unicode"/>
              </a:rPr>
              <a:t>e</a:t>
            </a:r>
            <a:r>
              <a:rPr sz="1000" i="1" spc="0" dirty="0">
                <a:latin typeface="Lucida Sans Unicode"/>
                <a:cs typeface="Lucida Sans Unicode"/>
              </a:rPr>
              <a:t>r</a:t>
            </a:r>
            <a:r>
              <a:rPr sz="1000" i="1" spc="-10" dirty="0">
                <a:latin typeface="Lucida Sans Unicode"/>
                <a:cs typeface="Lucida Sans Unicode"/>
              </a:rPr>
              <a:t>s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he</a:t>
            </a:r>
            <a:r>
              <a:rPr sz="1000" i="1" spc="0" dirty="0">
                <a:latin typeface="Lucida Sans Unicode"/>
                <a:cs typeface="Lucida Sans Unicode"/>
              </a:rPr>
              <a:t>l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a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c</a:t>
            </a:r>
            <a:r>
              <a:rPr sz="1000" i="1" spc="-5" dirty="0">
                <a:latin typeface="Lucida Sans Unicode"/>
                <a:cs typeface="Lucida Sans Unicode"/>
              </a:rPr>
              <a:t>eleb</a:t>
            </a:r>
            <a:r>
              <a:rPr sz="1000" i="1" spc="-10" dirty="0">
                <a:latin typeface="Lucida Sans Unicode"/>
                <a:cs typeface="Lucida Sans Unicode"/>
              </a:rPr>
              <a:t>ration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c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dirty="0">
                <a:latin typeface="Lucida Sans Unicode"/>
                <a:cs typeface="Lucida Sans Unicode"/>
              </a:rPr>
              <a:t>re</a:t>
            </a:r>
            <a:r>
              <a:rPr sz="1000" i="1" spc="-20" dirty="0">
                <a:latin typeface="Lucida Sans Unicode"/>
                <a:cs typeface="Lucida Sans Unicode"/>
              </a:rPr>
              <a:t>m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n</a:t>
            </a:r>
            <a:r>
              <a:rPr sz="1000" i="1" spc="-10" dirty="0">
                <a:latin typeface="Lucida Sans Unicode"/>
                <a:cs typeface="Lucida Sans Unicode"/>
              </a:rPr>
              <a:t>y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on</a:t>
            </a:r>
            <a:r>
              <a:rPr sz="1000" i="1" spc="-1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S</a:t>
            </a:r>
            <a:r>
              <a:rPr sz="1000" i="1" spc="-5" dirty="0">
                <a:latin typeface="Lucida Sans Unicode"/>
                <a:cs typeface="Lucida Sans Unicode"/>
              </a:rPr>
              <a:t>un</a:t>
            </a:r>
            <a:r>
              <a:rPr sz="1000" i="1" spc="-15" dirty="0">
                <a:latin typeface="Lucida Sans Unicode"/>
                <a:cs typeface="Lucida Sans Unicode"/>
              </a:rPr>
              <a:t>da</a:t>
            </a:r>
            <a:r>
              <a:rPr sz="1000" i="1" spc="-10" dirty="0">
                <a:latin typeface="Lucida Sans Unicode"/>
                <a:cs typeface="Lucida Sans Unicode"/>
              </a:rPr>
              <a:t>y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Lucida Sans Unicode"/>
                <a:cs typeface="Lucida Sans Unicode"/>
              </a:rPr>
              <a:t>e</a:t>
            </a:r>
            <a:r>
              <a:rPr sz="1000" i="1" dirty="0">
                <a:latin typeface="Lucida Sans Unicode"/>
                <a:cs typeface="Lucida Sans Unicode"/>
              </a:rPr>
              <a:t>v</a:t>
            </a:r>
            <a:r>
              <a:rPr sz="1000" i="1" spc="-10" dirty="0">
                <a:latin typeface="Lucida Sans Unicode"/>
                <a:cs typeface="Lucida Sans Unicode"/>
              </a:rPr>
              <a:t>eni</a:t>
            </a:r>
            <a:r>
              <a:rPr sz="1000" i="1" spc="-5" dirty="0">
                <a:latin typeface="Lucida Sans Unicode"/>
                <a:cs typeface="Lucida Sans Unicode"/>
              </a:rPr>
              <a:t>n</a:t>
            </a:r>
            <a:r>
              <a:rPr sz="1000" i="1" spc="-10" dirty="0">
                <a:latin typeface="Lucida Sans Unicode"/>
                <a:cs typeface="Lucida Sans Unicode"/>
              </a:rPr>
              <a:t>g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1</a:t>
            </a:r>
            <a:r>
              <a:rPr sz="1000" i="1" spc="-20" dirty="0">
                <a:latin typeface="Lucida Sans Unicode"/>
                <a:cs typeface="Lucida Sans Unicode"/>
              </a:rPr>
              <a:t>1</a:t>
            </a:r>
            <a:r>
              <a:rPr sz="1000" i="1" spc="-10" dirty="0">
                <a:latin typeface="Lucida Sans Unicode"/>
                <a:cs typeface="Lucida Sans Unicode"/>
              </a:rPr>
              <a:t>/</a:t>
            </a:r>
            <a:r>
              <a:rPr sz="1000" i="1" spc="-5" dirty="0">
                <a:latin typeface="Lucida Sans Unicode"/>
                <a:cs typeface="Lucida Sans Unicode"/>
              </a:rPr>
              <a:t>0</a:t>
            </a:r>
            <a:r>
              <a:rPr sz="1000" i="1" spc="-20" dirty="0">
                <a:latin typeface="Lucida Sans Unicode"/>
                <a:cs typeface="Lucida Sans Unicode"/>
              </a:rPr>
              <a:t>6</a:t>
            </a:r>
            <a:r>
              <a:rPr sz="1000" i="1" spc="-10" dirty="0">
                <a:latin typeface="Lucida Sans Unicode"/>
                <a:cs typeface="Lucida Sans Unicode"/>
              </a:rPr>
              <a:t>/</a:t>
            </a:r>
            <a:r>
              <a:rPr sz="1000" i="1" spc="-5" dirty="0">
                <a:latin typeface="Lucida Sans Unicode"/>
                <a:cs typeface="Lucida Sans Unicode"/>
              </a:rPr>
              <a:t>1</a:t>
            </a:r>
            <a:r>
              <a:rPr sz="1000" i="1" spc="-20" dirty="0">
                <a:latin typeface="Lucida Sans Unicode"/>
                <a:cs typeface="Lucida Sans Unicode"/>
              </a:rPr>
              <a:t>4</a:t>
            </a:r>
            <a:r>
              <a:rPr sz="1000" i="1" spc="-5" dirty="0">
                <a:latin typeface="Lucida Sans Unicode"/>
                <a:cs typeface="Lucida Sans Unicode"/>
              </a:rPr>
              <a:t>3</a:t>
            </a:r>
            <a:r>
              <a:rPr sz="1000" i="1" spc="-10" dirty="0">
                <a:latin typeface="Lucida Sans Unicode"/>
                <a:cs typeface="Lucida Sans Unicode"/>
              </a:rPr>
              <a:t>4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H.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Lucida Sans Unicode"/>
                <a:cs typeface="Lucida Sans Unicode"/>
              </a:rPr>
              <a:t>T</a:t>
            </a:r>
            <a:r>
              <a:rPr sz="1000" i="1" spc="-5" dirty="0">
                <a:latin typeface="Lucida Sans Unicode"/>
                <a:cs typeface="Lucida Sans Unicode"/>
              </a:rPr>
              <a:t>his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cel</a:t>
            </a:r>
            <a:r>
              <a:rPr sz="1000" i="1" spc="-5" dirty="0">
                <a:latin typeface="Lucida Sans Unicode"/>
                <a:cs typeface="Lucida Sans Unicode"/>
              </a:rPr>
              <a:t>e</a:t>
            </a:r>
            <a:r>
              <a:rPr sz="1000" i="1" spc="-10" dirty="0">
                <a:latin typeface="Lucida Sans Unicode"/>
                <a:cs typeface="Lucida Sans Unicode"/>
              </a:rPr>
              <a:t>bration</a:t>
            </a:r>
            <a:r>
              <a:rPr sz="1000" i="1" spc="8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c</a:t>
            </a:r>
            <a:r>
              <a:rPr sz="1000" i="1" spc="-15" dirty="0">
                <a:latin typeface="Lucida Sans Unicode"/>
                <a:cs typeface="Lucida Sans Unicode"/>
              </a:rPr>
              <a:t>am</a:t>
            </a:r>
            <a:r>
              <a:rPr sz="1000" i="1" spc="-10" dirty="0">
                <a:latin typeface="Lucida Sans Unicode"/>
                <a:cs typeface="Lucida Sans Unicode"/>
              </a:rPr>
              <a:t>e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to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pa</a:t>
            </a:r>
            <a:r>
              <a:rPr sz="1000" i="1" spc="-10" dirty="0">
                <a:latin typeface="Lucida Sans Unicode"/>
                <a:cs typeface="Lucida Sans Unicode"/>
              </a:rPr>
              <a:t>y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cre</a:t>
            </a:r>
            <a:r>
              <a:rPr sz="1000" i="1" spc="-5" dirty="0">
                <a:latin typeface="Lucida Sans Unicode"/>
                <a:cs typeface="Lucida Sans Unicode"/>
              </a:rPr>
              <a:t>d</a:t>
            </a:r>
            <a:r>
              <a:rPr sz="1000" i="1" spc="-10" dirty="0">
                <a:latin typeface="Lucida Sans Unicode"/>
                <a:cs typeface="Lucida Sans Unicode"/>
              </a:rPr>
              <a:t>i</a:t>
            </a:r>
            <a:r>
              <a:rPr sz="1000" i="1" spc="-5" dirty="0">
                <a:latin typeface="Lucida Sans Unicode"/>
                <a:cs typeface="Lucida Sans Unicode"/>
              </a:rPr>
              <a:t>t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to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a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g</a:t>
            </a:r>
            <a:r>
              <a:rPr sz="1000" i="1" spc="0" dirty="0">
                <a:latin typeface="Lucida Sans Unicode"/>
                <a:cs typeface="Lucida Sans Unicode"/>
              </a:rPr>
              <a:t>r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u</a:t>
            </a:r>
            <a:r>
              <a:rPr sz="1000" i="1" spc="-10" dirty="0">
                <a:latin typeface="Lucida Sans Unicode"/>
                <a:cs typeface="Lucida Sans Unicode"/>
              </a:rPr>
              <a:t>p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f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t</a:t>
            </a:r>
            <a:r>
              <a:rPr sz="1000" i="1" spc="-5" dirty="0">
                <a:latin typeface="Lucida Sans Unicode"/>
                <a:cs typeface="Lucida Sans Unicode"/>
              </a:rPr>
              <a:t>h</a:t>
            </a:r>
            <a:r>
              <a:rPr sz="1000" i="1" spc="-10" dirty="0">
                <a:latin typeface="Lucida Sans Unicode"/>
                <a:cs typeface="Lucida Sans Unicode"/>
              </a:rPr>
              <a:t>e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college's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Lucida Sans Unicode"/>
                <a:cs typeface="Lucida Sans Unicode"/>
              </a:rPr>
              <a:t>s</a:t>
            </a:r>
            <a:r>
              <a:rPr sz="1000" i="1" spc="-10" dirty="0">
                <a:latin typeface="Lucida Sans Unicode"/>
                <a:cs typeface="Lucida Sans Unicode"/>
              </a:rPr>
              <a:t>c</a:t>
            </a:r>
            <a:r>
              <a:rPr sz="1000" i="1" spc="-5" dirty="0">
                <a:latin typeface="Lucida Sans Unicode"/>
                <a:cs typeface="Lucida Sans Unicode"/>
              </a:rPr>
              <a:t>h</a:t>
            </a:r>
            <a:r>
              <a:rPr sz="1000" i="1" spc="-10" dirty="0">
                <a:latin typeface="Lucida Sans Unicode"/>
                <a:cs typeface="Lucida Sans Unicode"/>
              </a:rPr>
              <a:t>ola</a:t>
            </a:r>
            <a:r>
              <a:rPr sz="1000" i="1" spc="5" dirty="0">
                <a:latin typeface="Lucida Sans Unicode"/>
                <a:cs typeface="Lucida Sans Unicode"/>
              </a:rPr>
              <a:t>r</a:t>
            </a:r>
            <a:r>
              <a:rPr sz="1000" i="1" spc="-15" dirty="0">
                <a:latin typeface="Lucida Sans Unicode"/>
                <a:cs typeface="Lucida Sans Unicode"/>
              </a:rPr>
              <a:t>s</a:t>
            </a:r>
            <a:r>
              <a:rPr sz="1000" i="1" spc="-5" dirty="0">
                <a:latin typeface="Lucida Sans Unicode"/>
                <a:cs typeface="Lucida Sans Unicode"/>
              </a:rPr>
              <a:t>,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w</a:t>
            </a:r>
            <a:r>
              <a:rPr sz="1000" i="1" spc="-5" dirty="0">
                <a:latin typeface="Lucida Sans Unicode"/>
                <a:cs typeface="Lucida Sans Unicode"/>
              </a:rPr>
              <a:t>h</a:t>
            </a:r>
            <a:r>
              <a:rPr sz="1000" i="1" spc="-10" dirty="0">
                <a:latin typeface="Lucida Sans Unicode"/>
                <a:cs typeface="Lucida Sans Unicode"/>
              </a:rPr>
              <a:t>o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Lucida Sans Unicode"/>
                <a:cs typeface="Lucida Sans Unicode"/>
              </a:rPr>
              <a:t>h</a:t>
            </a:r>
            <a:r>
              <a:rPr sz="1000" i="1" spc="-15" dirty="0">
                <a:latin typeface="Lucida Sans Unicode"/>
                <a:cs typeface="Lucida Sans Unicode"/>
              </a:rPr>
              <a:t>av</a:t>
            </a:r>
            <a:r>
              <a:rPr sz="1000" i="1" spc="-10" dirty="0">
                <a:latin typeface="Lucida Sans Unicode"/>
                <a:cs typeface="Lucida Sans Unicode"/>
              </a:rPr>
              <a:t>e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re</a:t>
            </a:r>
            <a:r>
              <a:rPr sz="1000" i="1" dirty="0">
                <a:latin typeface="Lucida Sans Unicode"/>
                <a:cs typeface="Lucida Sans Unicode"/>
              </a:rPr>
              <a:t>c</a:t>
            </a:r>
            <a:r>
              <a:rPr sz="1000" i="1" spc="-10" dirty="0">
                <a:latin typeface="Lucida Sans Unicode"/>
                <a:cs typeface="Lucida Sans Unicode"/>
              </a:rPr>
              <a:t>ently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-20" dirty="0">
                <a:latin typeface="Lucida Sans Unicode"/>
                <a:cs typeface="Lucida Sans Unicode"/>
              </a:rPr>
              <a:t>b</a:t>
            </a:r>
            <a:r>
              <a:rPr sz="1000" i="1" spc="-5" dirty="0">
                <a:latin typeface="Lucida Sans Unicode"/>
                <a:cs typeface="Lucida Sans Unicode"/>
              </a:rPr>
              <a:t>tai</a:t>
            </a:r>
            <a:r>
              <a:rPr sz="1000" i="1" spc="0" dirty="0">
                <a:latin typeface="Lucida Sans Unicode"/>
                <a:cs typeface="Lucida Sans Unicode"/>
              </a:rPr>
              <a:t>n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the</a:t>
            </a:r>
            <a:r>
              <a:rPr sz="1000" i="1" spc="-10" dirty="0">
                <a:latin typeface="Lucida Sans Unicode"/>
                <a:cs typeface="Lucida Sans Unicode"/>
              </a:rPr>
              <a:t>i</a:t>
            </a:r>
            <a:r>
              <a:rPr sz="1000" i="1" spc="-5" dirty="0">
                <a:latin typeface="Lucida Sans Unicode"/>
                <a:cs typeface="Lucida Sans Unicode"/>
              </a:rPr>
              <a:t>r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do</a:t>
            </a:r>
            <a:r>
              <a:rPr sz="1000" i="1" spc="-5" dirty="0">
                <a:latin typeface="Lucida Sans Unicode"/>
                <a:cs typeface="Lucida Sans Unicode"/>
              </a:rPr>
              <a:t>c</a:t>
            </a:r>
            <a:r>
              <a:rPr sz="1000" i="1" spc="5" dirty="0">
                <a:latin typeface="Lucida Sans Unicode"/>
                <a:cs typeface="Lucida Sans Unicode"/>
              </a:rPr>
              <a:t>t</a:t>
            </a:r>
            <a:r>
              <a:rPr sz="1000" i="1" spc="-15" dirty="0">
                <a:latin typeface="Lucida Sans Unicode"/>
                <a:cs typeface="Lucida Sans Unicode"/>
              </a:rPr>
              <a:t>or</a:t>
            </a:r>
            <a:r>
              <a:rPr sz="1000" i="1" dirty="0">
                <a:latin typeface="Lucida Sans Unicode"/>
                <a:cs typeface="Lucida Sans Unicode"/>
              </a:rPr>
              <a:t>a</a:t>
            </a:r>
            <a:r>
              <a:rPr sz="1000" i="1" spc="-5" dirty="0">
                <a:latin typeface="Lucida Sans Unicode"/>
                <a:cs typeface="Lucida Sans Unicode"/>
              </a:rPr>
              <a:t>te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d</a:t>
            </a:r>
            <a:r>
              <a:rPr sz="1000" i="1" spc="-20" dirty="0">
                <a:latin typeface="Lucida Sans Unicode"/>
                <a:cs typeface="Lucida Sans Unicode"/>
              </a:rPr>
              <a:t>e</a:t>
            </a:r>
            <a:r>
              <a:rPr sz="1000" i="1" spc="-10" dirty="0">
                <a:latin typeface="Lucida Sans Unicode"/>
                <a:cs typeface="Lucida Sans Unicode"/>
              </a:rPr>
              <a:t>g</a:t>
            </a:r>
            <a:r>
              <a:rPr sz="1000" i="1" spc="0" dirty="0">
                <a:latin typeface="Lucida Sans Unicode"/>
                <a:cs typeface="Lucida Sans Unicode"/>
              </a:rPr>
              <a:t>r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spc="-10" dirty="0">
                <a:latin typeface="Lucida Sans Unicode"/>
                <a:cs typeface="Lucida Sans Unicode"/>
              </a:rPr>
              <a:t>e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in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t</a:t>
            </a:r>
            <a:r>
              <a:rPr sz="1000" i="1" spc="0" dirty="0">
                <a:latin typeface="Lucida Sans Unicode"/>
                <a:cs typeface="Lucida Sans Unicode"/>
              </a:rPr>
              <a:t>h</a:t>
            </a:r>
            <a:r>
              <a:rPr sz="1000" i="1" spc="-10" dirty="0">
                <a:latin typeface="Lucida Sans Unicode"/>
                <a:cs typeface="Lucida Sans Unicode"/>
              </a:rPr>
              <a:t>eir</a:t>
            </a:r>
            <a:r>
              <a:rPr sz="1000" i="1" spc="-1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sp</a:t>
            </a:r>
            <a:r>
              <a:rPr sz="1000" i="1" spc="-20" dirty="0">
                <a:latin typeface="Lucida Sans Unicode"/>
                <a:cs typeface="Lucida Sans Unicode"/>
              </a:rPr>
              <a:t>e</a:t>
            </a:r>
            <a:r>
              <a:rPr sz="1000" i="1" spc="-5" dirty="0">
                <a:latin typeface="Lucida Sans Unicode"/>
                <a:cs typeface="Lucida Sans Unicode"/>
              </a:rPr>
              <a:t>cializ</a:t>
            </a:r>
            <a:r>
              <a:rPr sz="1000" i="1" spc="-10" dirty="0">
                <a:latin typeface="Lucida Sans Unicode"/>
                <a:cs typeface="Lucida Sans Unicode"/>
              </a:rPr>
              <a:t>at</a:t>
            </a:r>
            <a:r>
              <a:rPr sz="1000" i="1" spc="0" dirty="0">
                <a:latin typeface="Lucida Sans Unicode"/>
                <a:cs typeface="Lucida Sans Unicode"/>
              </a:rPr>
              <a:t>i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n</a:t>
            </a:r>
            <a:r>
              <a:rPr sz="1000" i="1" spc="-15" dirty="0">
                <a:latin typeface="Lucida Sans Unicode"/>
                <a:cs typeface="Lucida Sans Unicode"/>
              </a:rPr>
              <a:t>s</a:t>
            </a:r>
            <a:r>
              <a:rPr sz="1000" i="1" spc="-5" dirty="0">
                <a:latin typeface="Lucida Sans Unicode"/>
                <a:cs typeface="Lucida Sans Unicode"/>
              </a:rPr>
              <a:t>,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-10" dirty="0">
                <a:latin typeface="Lucida Sans Unicode"/>
                <a:cs typeface="Lucida Sans Unicode"/>
              </a:rPr>
              <a:t>nd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the</a:t>
            </a:r>
            <a:r>
              <a:rPr sz="1000" i="1" spc="-10" dirty="0">
                <a:latin typeface="Lucida Sans Unicode"/>
                <a:cs typeface="Lucida Sans Unicode"/>
              </a:rPr>
              <a:t>y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are</a:t>
            </a:r>
            <a:r>
              <a:rPr sz="1000" i="1" spc="-5" dirty="0">
                <a:latin typeface="Lucida Sans Unicode"/>
                <a:cs typeface="Lucida Sans Unicode"/>
              </a:rPr>
              <a:t>: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1.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Dr.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Ziad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Bin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A</a:t>
            </a:r>
            <a:r>
              <a:rPr sz="1000" i="1" spc="-15" dirty="0">
                <a:latin typeface="Lucida Sans Unicode"/>
                <a:cs typeface="Lucida Sans Unicode"/>
              </a:rPr>
              <a:t>b</a:t>
            </a:r>
            <a:r>
              <a:rPr sz="1000" i="1" spc="-5" dirty="0">
                <a:latin typeface="Lucida Sans Unicode"/>
                <a:cs typeface="Lucida Sans Unicode"/>
              </a:rPr>
              <a:t>dullah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Lucida Sans Unicode"/>
                <a:cs typeface="Lucida Sans Unicode"/>
              </a:rPr>
              <a:t>A</a:t>
            </a:r>
            <a:r>
              <a:rPr sz="1000" i="1" spc="-5" dirty="0">
                <a:latin typeface="Lucida Sans Unicode"/>
                <a:cs typeface="Lucida Sans Unicode"/>
              </a:rPr>
              <a:t>l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Am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spc="-5" dirty="0">
                <a:latin typeface="Lucida Sans Unicode"/>
                <a:cs typeface="Lucida Sans Unicode"/>
              </a:rPr>
              <a:t>r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Lucida Sans Unicode"/>
                <a:cs typeface="Lucida Sans Unicode"/>
              </a:rPr>
              <a:t>2</a:t>
            </a:r>
            <a:r>
              <a:rPr sz="1000" i="1" spc="-5" dirty="0">
                <a:latin typeface="Lucida Sans Unicode"/>
                <a:cs typeface="Lucida Sans Unicode"/>
              </a:rPr>
              <a:t>.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D</a:t>
            </a:r>
            <a:r>
              <a:rPr sz="1000" i="1" spc="0" dirty="0">
                <a:latin typeface="Lucida Sans Unicode"/>
                <a:cs typeface="Lucida Sans Unicode"/>
              </a:rPr>
              <a:t>r</a:t>
            </a:r>
            <a:r>
              <a:rPr sz="1000" i="1" spc="-5" dirty="0">
                <a:latin typeface="Lucida Sans Unicode"/>
                <a:cs typeface="Lucida Sans Unicode"/>
              </a:rPr>
              <a:t>.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t</a:t>
            </a:r>
            <a:r>
              <a:rPr sz="1000" i="1" spc="0" dirty="0">
                <a:latin typeface="Lucida Sans Unicode"/>
                <a:cs typeface="Lucida Sans Unicode"/>
              </a:rPr>
              <a:t>h</a:t>
            </a:r>
            <a:r>
              <a:rPr sz="1000" i="1" spc="-20" dirty="0">
                <a:latin typeface="Lucida Sans Unicode"/>
                <a:cs typeface="Lucida Sans Unicode"/>
              </a:rPr>
              <a:t>m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-10" dirty="0">
                <a:latin typeface="Lucida Sans Unicode"/>
                <a:cs typeface="Lucida Sans Unicode"/>
              </a:rPr>
              <a:t>n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Lucida Sans Unicode"/>
                <a:cs typeface="Lucida Sans Unicode"/>
              </a:rPr>
              <a:t>b</a:t>
            </a:r>
            <a:r>
              <a:rPr sz="1000" i="1" spc="-5" dirty="0">
                <a:latin typeface="Lucida Sans Unicode"/>
                <a:cs typeface="Lucida Sans Unicode"/>
              </a:rPr>
              <a:t>in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Ab</a:t>
            </a:r>
            <a:r>
              <a:rPr sz="1000" i="1" spc="-20" dirty="0">
                <a:latin typeface="Lucida Sans Unicode"/>
                <a:cs typeface="Lucida Sans Unicode"/>
              </a:rPr>
              <a:t>d</a:t>
            </a:r>
            <a:r>
              <a:rPr sz="1000" i="1" spc="-5" dirty="0">
                <a:latin typeface="Lucida Sans Unicode"/>
                <a:cs typeface="Lucida Sans Unicode"/>
              </a:rPr>
              <a:t>ullah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Sa</a:t>
            </a:r>
            <a:r>
              <a:rPr sz="1000" i="1" spc="0" dirty="0">
                <a:latin typeface="Lucida Sans Unicode"/>
                <a:cs typeface="Lucida Sans Unicode"/>
              </a:rPr>
              <a:t>l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spc="-10" dirty="0">
                <a:latin typeface="Lucida Sans Unicode"/>
                <a:cs typeface="Lucida Sans Unicode"/>
              </a:rPr>
              <a:t>h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Lucida Sans Unicode"/>
                <a:cs typeface="Lucida Sans Unicode"/>
              </a:rPr>
              <a:t>3</a:t>
            </a:r>
            <a:r>
              <a:rPr sz="1000" i="1" spc="-5" dirty="0">
                <a:latin typeface="Lucida Sans Unicode"/>
                <a:cs typeface="Lucida Sans Unicode"/>
              </a:rPr>
              <a:t>.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Dr.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K</a:t>
            </a:r>
            <a:r>
              <a:rPr sz="1000" i="1" spc="0" dirty="0">
                <a:latin typeface="Lucida Sans Unicode"/>
                <a:cs typeface="Lucida Sans Unicode"/>
              </a:rPr>
              <a:t>h</a:t>
            </a:r>
            <a:r>
              <a:rPr sz="1000" i="1" spc="-10" dirty="0">
                <a:latin typeface="Lucida Sans Unicode"/>
                <a:cs typeface="Lucida Sans Unicode"/>
              </a:rPr>
              <a:t>alid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bin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Lucida Sans Unicode"/>
                <a:cs typeface="Lucida Sans Unicode"/>
              </a:rPr>
              <a:t>N</a:t>
            </a:r>
            <a:r>
              <a:rPr sz="1000" i="1" dirty="0">
                <a:latin typeface="Lucida Sans Unicode"/>
                <a:cs typeface="Lucida Sans Unicode"/>
              </a:rPr>
              <a:t>a</a:t>
            </a:r>
            <a:r>
              <a:rPr sz="1000" i="1" spc="-15" dirty="0">
                <a:latin typeface="Lucida Sans Unicode"/>
                <a:cs typeface="Lucida Sans Unicode"/>
              </a:rPr>
              <a:t>s</a:t>
            </a:r>
            <a:r>
              <a:rPr sz="1000" i="1" spc="-5" dirty="0">
                <a:latin typeface="Lucida Sans Unicode"/>
                <a:cs typeface="Lucida Sans Unicode"/>
              </a:rPr>
              <a:t>hi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Ala</a:t>
            </a:r>
            <a:r>
              <a:rPr sz="1000" i="1" spc="-15" dirty="0">
                <a:latin typeface="Lucida Sans Unicode"/>
                <a:cs typeface="Lucida Sans Unicode"/>
              </a:rPr>
              <a:t>m</a:t>
            </a:r>
            <a:r>
              <a:rPr sz="1000" i="1" dirty="0">
                <a:latin typeface="Lucida Sans Unicode"/>
                <a:cs typeface="Lucida Sans Unicode"/>
              </a:rPr>
              <a:t>a</a:t>
            </a:r>
            <a:r>
              <a:rPr sz="1000" i="1" spc="-15" dirty="0">
                <a:latin typeface="Lucida Sans Unicode"/>
                <a:cs typeface="Lucida Sans Unicode"/>
              </a:rPr>
              <a:t>d</a:t>
            </a:r>
            <a:r>
              <a:rPr sz="1000" i="1" spc="-10" dirty="0">
                <a:latin typeface="Lucida Sans Unicode"/>
                <a:cs typeface="Lucida Sans Unicode"/>
              </a:rPr>
              <a:t>y</a:t>
            </a:r>
            <a:r>
              <a:rPr sz="1000" i="1" spc="-15" dirty="0">
                <a:latin typeface="Lucida Sans Unicode"/>
                <a:cs typeface="Lucida Sans Unicode"/>
              </a:rPr>
              <a:t>p</a:t>
            </a:r>
            <a:r>
              <a:rPr sz="1000" i="1" dirty="0">
                <a:latin typeface="Lucida Sans Unicode"/>
                <a:cs typeface="Lucida Sans Unicode"/>
              </a:rPr>
              <a:t>r</a:t>
            </a:r>
            <a:r>
              <a:rPr sz="1000" i="1" spc="-5" dirty="0">
                <a:latin typeface="Lucida Sans Unicode"/>
                <a:cs typeface="Lucida Sans Unicode"/>
              </a:rPr>
              <a:t>i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4.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dirty="0">
                <a:latin typeface="Lucida Sans Unicode"/>
                <a:cs typeface="Lucida Sans Unicode"/>
              </a:rPr>
              <a:t>r</a:t>
            </a:r>
            <a:r>
              <a:rPr sz="1000" i="1" spc="-5" dirty="0">
                <a:latin typeface="Lucida Sans Unicode"/>
                <a:cs typeface="Lucida Sans Unicode"/>
              </a:rPr>
              <a:t>.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-5" dirty="0">
                <a:latin typeface="Lucida Sans Unicode"/>
                <a:cs typeface="Lucida Sans Unicode"/>
              </a:rPr>
              <a:t>b</a:t>
            </a:r>
            <a:r>
              <a:rPr sz="1000" i="1" spc="-15" dirty="0">
                <a:latin typeface="Lucida Sans Unicode"/>
                <a:cs typeface="Lucida Sans Unicode"/>
              </a:rPr>
              <a:t>d</a:t>
            </a:r>
            <a:r>
              <a:rPr sz="1000" i="1" spc="-5" dirty="0">
                <a:latin typeface="Lucida Sans Unicode"/>
                <a:cs typeface="Lucida Sans Unicode"/>
              </a:rPr>
              <a:t>ulrah</a:t>
            </a:r>
            <a:r>
              <a:rPr sz="1000" i="1" spc="-20" dirty="0">
                <a:latin typeface="Lucida Sans Unicode"/>
                <a:cs typeface="Lucida Sans Unicode"/>
              </a:rPr>
              <a:t>m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-10" dirty="0">
                <a:latin typeface="Lucida Sans Unicode"/>
                <a:cs typeface="Lucida Sans Unicode"/>
              </a:rPr>
              <a:t>n</a:t>
            </a:r>
            <a:r>
              <a:rPr sz="1000" i="1" spc="8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bin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Saleh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Lucida Sans Unicode"/>
                <a:cs typeface="Lucida Sans Unicode"/>
              </a:rPr>
              <a:t>A</a:t>
            </a:r>
            <a:r>
              <a:rPr sz="1000" i="1" spc="30" dirty="0">
                <a:latin typeface="Lucida Sans Unicode"/>
                <a:cs typeface="Lucida Sans Unicode"/>
              </a:rPr>
              <a:t>l</a:t>
            </a:r>
            <a:r>
              <a:rPr sz="1000" i="1" spc="-10" dirty="0">
                <a:latin typeface="Lucida Sans Unicode"/>
                <a:cs typeface="Lucida Sans Unicode"/>
              </a:rPr>
              <a:t>-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Y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-5" dirty="0">
                <a:latin typeface="Lucida Sans Unicode"/>
                <a:cs typeface="Lucida Sans Unicode"/>
              </a:rPr>
              <a:t>h</a:t>
            </a:r>
            <a:r>
              <a:rPr sz="1000" i="1" spc="-15" dirty="0">
                <a:latin typeface="Lucida Sans Unicode"/>
                <a:cs typeface="Lucida Sans Unicode"/>
              </a:rPr>
              <a:t>ya</a:t>
            </a:r>
            <a:r>
              <a:rPr sz="1000" i="1" spc="-5" dirty="0">
                <a:latin typeface="Lucida Sans Unicode"/>
                <a:cs typeface="Lucida Sans Unicode"/>
              </a:rPr>
              <a:t>.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Co</a:t>
            </a:r>
            <a:r>
              <a:rPr sz="1000" i="1" spc="-5" dirty="0">
                <a:latin typeface="Lucida Sans Unicode"/>
                <a:cs typeface="Lucida Sans Unicode"/>
              </a:rPr>
              <a:t>n</a:t>
            </a:r>
            <a:r>
              <a:rPr sz="1000" i="1" spc="-15" dirty="0">
                <a:latin typeface="Lucida Sans Unicode"/>
                <a:cs typeface="Lucida Sans Unicode"/>
              </a:rPr>
              <a:t>s</a:t>
            </a:r>
            <a:r>
              <a:rPr sz="1000" i="1" spc="-5" dirty="0">
                <a:latin typeface="Lucida Sans Unicode"/>
                <a:cs typeface="Lucida Sans Unicode"/>
              </a:rPr>
              <a:t>e</a:t>
            </a:r>
            <a:r>
              <a:rPr sz="1000" i="1" spc="-15" dirty="0">
                <a:latin typeface="Lucida Sans Unicode"/>
                <a:cs typeface="Lucida Sans Unicode"/>
              </a:rPr>
              <a:t>q</a:t>
            </a:r>
            <a:r>
              <a:rPr sz="1000" i="1" spc="-10" dirty="0">
                <a:latin typeface="Lucida Sans Unicode"/>
                <a:cs typeface="Lucida Sans Unicode"/>
              </a:rPr>
              <a:t>u</a:t>
            </a:r>
            <a:r>
              <a:rPr sz="1000" i="1" spc="-15" dirty="0">
                <a:latin typeface="Lucida Sans Unicode"/>
                <a:cs typeface="Lucida Sans Unicode"/>
              </a:rPr>
              <a:t>ent</a:t>
            </a:r>
            <a:r>
              <a:rPr sz="1000" i="1" spc="0" dirty="0">
                <a:latin typeface="Lucida Sans Unicode"/>
                <a:cs typeface="Lucida Sans Unicode"/>
              </a:rPr>
              <a:t>l</a:t>
            </a:r>
            <a:r>
              <a:rPr sz="1000" i="1" spc="-15" dirty="0">
                <a:latin typeface="Lucida Sans Unicode"/>
                <a:cs typeface="Lucida Sans Unicode"/>
              </a:rPr>
              <a:t>y</a:t>
            </a:r>
            <a:r>
              <a:rPr sz="1000" i="1" spc="-5" dirty="0">
                <a:latin typeface="Lucida Sans Unicode"/>
                <a:cs typeface="Lucida Sans Unicode"/>
              </a:rPr>
              <a:t>,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Lucida Sans Unicode"/>
                <a:cs typeface="Lucida Sans Unicode"/>
              </a:rPr>
              <a:t>T</a:t>
            </a:r>
            <a:r>
              <a:rPr sz="1000" i="1" spc="0" dirty="0">
                <a:latin typeface="Lucida Sans Unicode"/>
                <a:cs typeface="Lucida Sans Unicode"/>
              </a:rPr>
              <a:t>h</a:t>
            </a:r>
            <a:r>
              <a:rPr sz="1000" i="1" spc="-10" dirty="0">
                <a:latin typeface="Lucida Sans Unicode"/>
                <a:cs typeface="Lucida Sans Unicode"/>
              </a:rPr>
              <a:t>e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D</a:t>
            </a:r>
            <a:r>
              <a:rPr sz="1000" i="1" spc="-15" dirty="0">
                <a:latin typeface="Lucida Sans Unicode"/>
                <a:cs typeface="Lucida Sans Unicode"/>
              </a:rPr>
              <a:t>ea</a:t>
            </a:r>
            <a:r>
              <a:rPr sz="1000" i="1" spc="-10" dirty="0">
                <a:latin typeface="Lucida Sans Unicode"/>
                <a:cs typeface="Lucida Sans Unicode"/>
              </a:rPr>
              <a:t>n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d</a:t>
            </a:r>
            <a:r>
              <a:rPr sz="1000" i="1" spc="-10" dirty="0">
                <a:latin typeface="Lucida Sans Unicode"/>
                <a:cs typeface="Lucida Sans Unicode"/>
              </a:rPr>
              <a:t>eliv</a:t>
            </a:r>
            <a:r>
              <a:rPr sz="1000" i="1" spc="-5" dirty="0">
                <a:latin typeface="Lucida Sans Unicode"/>
                <a:cs typeface="Lucida Sans Unicode"/>
              </a:rPr>
              <a:t>e</a:t>
            </a:r>
            <a:r>
              <a:rPr sz="1000" i="1" spc="-10" dirty="0">
                <a:latin typeface="Lucida Sans Unicode"/>
                <a:cs typeface="Lucida Sans Unicode"/>
              </a:rPr>
              <a:t>red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a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s</a:t>
            </a:r>
            <a:r>
              <a:rPr sz="1000" i="1" spc="-5" dirty="0">
                <a:latin typeface="Lucida Sans Unicode"/>
                <a:cs typeface="Lucida Sans Unicode"/>
              </a:rPr>
              <a:t>p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spc="-20" dirty="0">
                <a:latin typeface="Lucida Sans Unicode"/>
                <a:cs typeface="Lucida Sans Unicode"/>
              </a:rPr>
              <a:t>e</a:t>
            </a:r>
            <a:r>
              <a:rPr sz="1000" i="1" spc="0" dirty="0">
                <a:latin typeface="Lucida Sans Unicode"/>
                <a:cs typeface="Lucida Sans Unicode"/>
              </a:rPr>
              <a:t>c</a:t>
            </a:r>
            <a:r>
              <a:rPr sz="1000" i="1" spc="-10" dirty="0">
                <a:latin typeface="Lucida Sans Unicode"/>
                <a:cs typeface="Lucida Sans Unicode"/>
              </a:rPr>
              <a:t>h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in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w</a:t>
            </a:r>
            <a:r>
              <a:rPr sz="1000" i="1" spc="-5" dirty="0">
                <a:latin typeface="Lucida Sans Unicode"/>
                <a:cs typeface="Lucida Sans Unicode"/>
              </a:rPr>
              <a:t>hich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he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w</a:t>
            </a:r>
            <a:r>
              <a:rPr sz="1000" i="1" spc="-20" dirty="0">
                <a:latin typeface="Lucida Sans Unicode"/>
                <a:cs typeface="Lucida Sans Unicode"/>
              </a:rPr>
              <a:t>e</a:t>
            </a:r>
            <a:r>
              <a:rPr sz="1000" i="1" spc="-5" dirty="0">
                <a:latin typeface="Lucida Sans Unicode"/>
                <a:cs typeface="Lucida Sans Unicode"/>
              </a:rPr>
              <a:t>lc</a:t>
            </a:r>
            <a:r>
              <a:rPr sz="1000" i="1" dirty="0">
                <a:latin typeface="Lucida Sans Unicode"/>
                <a:cs typeface="Lucida Sans Unicode"/>
              </a:rPr>
              <a:t>o</a:t>
            </a:r>
            <a:r>
              <a:rPr sz="1000" i="1" spc="-20" dirty="0">
                <a:latin typeface="Lucida Sans Unicode"/>
                <a:cs typeface="Lucida Sans Unicode"/>
              </a:rPr>
              <a:t>m</a:t>
            </a:r>
            <a:r>
              <a:rPr sz="1000" i="1" spc="-5" dirty="0">
                <a:latin typeface="Lucida Sans Unicode"/>
                <a:cs typeface="Lucida Sans Unicode"/>
              </a:rPr>
              <a:t>e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spc="9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the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g</a:t>
            </a:r>
            <a:r>
              <a:rPr sz="1000" i="1" spc="-5" dirty="0">
                <a:latin typeface="Lucida Sans Unicode"/>
                <a:cs typeface="Lucida Sans Unicode"/>
              </a:rPr>
              <a:t>u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spc="-20" dirty="0">
                <a:latin typeface="Lucida Sans Unicode"/>
                <a:cs typeface="Lucida Sans Unicode"/>
              </a:rPr>
              <a:t>s</a:t>
            </a:r>
            <a:r>
              <a:rPr sz="1000" i="1" spc="0" dirty="0">
                <a:latin typeface="Lucida Sans Unicode"/>
                <a:cs typeface="Lucida Sans Unicode"/>
              </a:rPr>
              <a:t>t</a:t>
            </a:r>
            <a:r>
              <a:rPr sz="1000" i="1" spc="-10" dirty="0">
                <a:latin typeface="Lucida Sans Unicode"/>
                <a:cs typeface="Lucida Sans Unicode"/>
              </a:rPr>
              <a:t>s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-5" dirty="0">
                <a:latin typeface="Lucida Sans Unicode"/>
                <a:cs typeface="Lucida Sans Unicode"/>
              </a:rPr>
              <a:t>n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al</a:t>
            </a:r>
            <a:r>
              <a:rPr sz="1000" i="1" spc="-5" dirty="0">
                <a:latin typeface="Lucida Sans Unicode"/>
                <a:cs typeface="Lucida Sans Unicode"/>
              </a:rPr>
              <a:t>l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0" dirty="0">
                <a:latin typeface="Lucida Sans Unicode"/>
                <a:cs typeface="Lucida Sans Unicode"/>
              </a:rPr>
              <a:t>t</a:t>
            </a:r>
            <a:r>
              <a:rPr sz="1000" i="1" spc="-5" dirty="0">
                <a:latin typeface="Lucida Sans Unicode"/>
                <a:cs typeface="Lucida Sans Unicode"/>
              </a:rPr>
              <a:t>t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spc="-5" dirty="0">
                <a:latin typeface="Lucida Sans Unicode"/>
                <a:cs typeface="Lucida Sans Unicode"/>
              </a:rPr>
              <a:t>nd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spc="-20" dirty="0">
                <a:latin typeface="Lucida Sans Unicode"/>
                <a:cs typeface="Lucida Sans Unicode"/>
              </a:rPr>
              <a:t>e</a:t>
            </a:r>
            <a:r>
              <a:rPr sz="1000" i="1" spc="-5" dirty="0">
                <a:latin typeface="Lucida Sans Unicode"/>
                <a:cs typeface="Lucida Sans Unicode"/>
              </a:rPr>
              <a:t>s,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-5" dirty="0">
                <a:latin typeface="Lucida Sans Unicode"/>
                <a:cs typeface="Lucida Sans Unicode"/>
              </a:rPr>
              <a:t>n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he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c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n</a:t>
            </a:r>
            <a:r>
              <a:rPr sz="1000" i="1" spc="-10" dirty="0">
                <a:latin typeface="Lucida Sans Unicode"/>
                <a:cs typeface="Lucida Sans Unicode"/>
              </a:rPr>
              <a:t>grat</a:t>
            </a:r>
            <a:r>
              <a:rPr sz="1000" i="1" spc="-5" dirty="0">
                <a:latin typeface="Lucida Sans Unicode"/>
                <a:cs typeface="Lucida Sans Unicode"/>
              </a:rPr>
              <a:t>ulated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the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col</a:t>
            </a:r>
            <a:r>
              <a:rPr sz="1000" i="1" spc="0" dirty="0">
                <a:latin typeface="Lucida Sans Unicode"/>
                <a:cs typeface="Lucida Sans Unicode"/>
              </a:rPr>
              <a:t>l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spc="-5" dirty="0">
                <a:latin typeface="Lucida Sans Unicode"/>
                <a:cs typeface="Lucida Sans Unicode"/>
              </a:rPr>
              <a:t>a</a:t>
            </a:r>
            <a:r>
              <a:rPr sz="1000" i="1" spc="-10" dirty="0">
                <a:latin typeface="Lucida Sans Unicode"/>
                <a:cs typeface="Lucida Sans Unicode"/>
              </a:rPr>
              <a:t>g</a:t>
            </a:r>
            <a:r>
              <a:rPr sz="1000" i="1" spc="-5" dirty="0">
                <a:latin typeface="Lucida Sans Unicode"/>
                <a:cs typeface="Lucida Sans Unicode"/>
              </a:rPr>
              <a:t>u</a:t>
            </a:r>
            <a:r>
              <a:rPr sz="1000" i="1" spc="-10" dirty="0">
                <a:latin typeface="Lucida Sans Unicode"/>
                <a:cs typeface="Lucida Sans Unicode"/>
              </a:rPr>
              <a:t>e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s</a:t>
            </a:r>
            <a:r>
              <a:rPr sz="1000" i="1" spc="-10" dirty="0">
                <a:latin typeface="Lucida Sans Unicode"/>
                <a:cs typeface="Lucida Sans Unicode"/>
              </a:rPr>
              <a:t>c</a:t>
            </a:r>
            <a:r>
              <a:rPr sz="1000" i="1" spc="-5" dirty="0">
                <a:latin typeface="Lucida Sans Unicode"/>
                <a:cs typeface="Lucida Sans Unicode"/>
              </a:rPr>
              <a:t>h</a:t>
            </a:r>
            <a:r>
              <a:rPr sz="1000" i="1" spc="-10" dirty="0">
                <a:latin typeface="Lucida Sans Unicode"/>
                <a:cs typeface="Lucida Sans Unicode"/>
              </a:rPr>
              <a:t>ola</a:t>
            </a:r>
            <a:r>
              <a:rPr sz="1000" i="1" spc="-5" dirty="0">
                <a:latin typeface="Lucida Sans Unicode"/>
                <a:cs typeface="Lucida Sans Unicode"/>
              </a:rPr>
              <a:t>rs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for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o</a:t>
            </a:r>
            <a:r>
              <a:rPr sz="1000" i="1" spc="-10" dirty="0">
                <a:latin typeface="Lucida Sans Unicode"/>
                <a:cs typeface="Lucida Sans Unicode"/>
              </a:rPr>
              <a:t>btai</a:t>
            </a:r>
            <a:r>
              <a:rPr sz="1000" i="1" spc="-5" dirty="0">
                <a:latin typeface="Lucida Sans Unicode"/>
                <a:cs typeface="Lucida Sans Unicode"/>
              </a:rPr>
              <a:t>nin</a:t>
            </a:r>
            <a:r>
              <a:rPr sz="1000" i="1" spc="-10" dirty="0">
                <a:latin typeface="Lucida Sans Unicode"/>
                <a:cs typeface="Lucida Sans Unicode"/>
              </a:rPr>
              <a:t>g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th</a:t>
            </a:r>
            <a:r>
              <a:rPr sz="1000" i="1" spc="-10" dirty="0">
                <a:latin typeface="Lucida Sans Unicode"/>
                <a:cs typeface="Lucida Sans Unicode"/>
              </a:rPr>
              <a:t>eir</a:t>
            </a:r>
            <a:r>
              <a:rPr sz="1000" i="1" spc="-1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do</a:t>
            </a:r>
            <a:r>
              <a:rPr sz="1000" i="1" spc="-5" dirty="0">
                <a:latin typeface="Lucida Sans Unicode"/>
                <a:cs typeface="Lucida Sans Unicode"/>
              </a:rPr>
              <a:t>ctorate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d</a:t>
            </a:r>
            <a:r>
              <a:rPr sz="1000" i="1" spc="-15" dirty="0">
                <a:latin typeface="Lucida Sans Unicode"/>
                <a:cs typeface="Lucida Sans Unicode"/>
              </a:rPr>
              <a:t>egr</a:t>
            </a:r>
            <a:r>
              <a:rPr sz="1000" i="1" spc="-5" dirty="0">
                <a:latin typeface="Lucida Sans Unicode"/>
                <a:cs typeface="Lucida Sans Unicode"/>
              </a:rPr>
              <a:t>e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spc="-10" dirty="0">
                <a:latin typeface="Lucida Sans Unicode"/>
                <a:cs typeface="Lucida Sans Unicode"/>
              </a:rPr>
              <a:t>s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0" dirty="0">
                <a:latin typeface="Lucida Sans Unicode"/>
                <a:cs typeface="Lucida Sans Unicode"/>
              </a:rPr>
              <a:t>n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t</a:t>
            </a:r>
            <a:r>
              <a:rPr sz="1000" i="1" spc="0" dirty="0">
                <a:latin typeface="Lucida Sans Unicode"/>
                <a:cs typeface="Lucida Sans Unicode"/>
              </a:rPr>
              <a:t>h</a:t>
            </a:r>
            <a:r>
              <a:rPr sz="1000" i="1" spc="-10" dirty="0">
                <a:latin typeface="Lucida Sans Unicode"/>
                <a:cs typeface="Lucida Sans Unicode"/>
              </a:rPr>
              <a:t>ei</a:t>
            </a:r>
            <a:r>
              <a:rPr sz="1000" i="1" spc="-5" dirty="0">
                <a:latin typeface="Lucida Sans Unicode"/>
                <a:cs typeface="Lucida Sans Unicode"/>
              </a:rPr>
              <a:t>r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plea</a:t>
            </a:r>
            <a:r>
              <a:rPr sz="1000" i="1" spc="-15" dirty="0">
                <a:latin typeface="Lucida Sans Unicode"/>
                <a:cs typeface="Lucida Sans Unicode"/>
              </a:rPr>
              <a:t>sa</a:t>
            </a:r>
            <a:r>
              <a:rPr sz="1000" i="1" spc="-5" dirty="0">
                <a:latin typeface="Lucida Sans Unicode"/>
                <a:cs typeface="Lucida Sans Unicode"/>
              </a:rPr>
              <a:t>nt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re</a:t>
            </a:r>
            <a:r>
              <a:rPr sz="1000" i="1" spc="-5" dirty="0">
                <a:latin typeface="Lucida Sans Unicode"/>
                <a:cs typeface="Lucida Sans Unicode"/>
              </a:rPr>
              <a:t>tu</a:t>
            </a:r>
            <a:r>
              <a:rPr sz="1000" i="1" spc="-10" dirty="0">
                <a:latin typeface="Lucida Sans Unicode"/>
                <a:cs typeface="Lucida Sans Unicode"/>
              </a:rPr>
              <a:t>rn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to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t</a:t>
            </a:r>
            <a:r>
              <a:rPr sz="1000" i="1" spc="-5" dirty="0">
                <a:latin typeface="Lucida Sans Unicode"/>
                <a:cs typeface="Lucida Sans Unicode"/>
              </a:rPr>
              <a:t>h</a:t>
            </a:r>
            <a:r>
              <a:rPr sz="1000" i="1" spc="-10" dirty="0">
                <a:latin typeface="Lucida Sans Unicode"/>
                <a:cs typeface="Lucida Sans Unicode"/>
              </a:rPr>
              <a:t>e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colleg</a:t>
            </a:r>
            <a:r>
              <a:rPr sz="1000" i="1" dirty="0">
                <a:latin typeface="Lucida Sans Unicode"/>
                <a:cs typeface="Lucida Sans Unicode"/>
              </a:rPr>
              <a:t>e</a:t>
            </a:r>
            <a:r>
              <a:rPr sz="1000" i="1" spc="-5" dirty="0">
                <a:latin typeface="Lucida Sans Unicode"/>
                <a:cs typeface="Lucida Sans Unicode"/>
              </a:rPr>
              <a:t>,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e</a:t>
            </a:r>
            <a:r>
              <a:rPr sz="1000" i="1" spc="-15" dirty="0">
                <a:latin typeface="Lucida Sans Unicode"/>
                <a:cs typeface="Lucida Sans Unicode"/>
              </a:rPr>
              <a:t>xp</a:t>
            </a:r>
            <a:r>
              <a:rPr sz="1000" i="1" spc="0" dirty="0">
                <a:latin typeface="Lucida Sans Unicode"/>
                <a:cs typeface="Lucida Sans Unicode"/>
              </a:rPr>
              <a:t>r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spc="-20" dirty="0">
                <a:latin typeface="Lucida Sans Unicode"/>
                <a:cs typeface="Lucida Sans Unicode"/>
              </a:rPr>
              <a:t>s</a:t>
            </a:r>
            <a:r>
              <a:rPr sz="1000" i="1" spc="-5" dirty="0">
                <a:latin typeface="Lucida Sans Unicode"/>
                <a:cs typeface="Lucida Sans Unicode"/>
              </a:rPr>
              <a:t>sin</a:t>
            </a:r>
            <a:r>
              <a:rPr sz="1000" i="1" spc="-10" dirty="0">
                <a:latin typeface="Lucida Sans Unicode"/>
                <a:cs typeface="Lucida Sans Unicode"/>
              </a:rPr>
              <a:t>g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his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Lucida Sans Unicode"/>
                <a:cs typeface="Lucida Sans Unicode"/>
              </a:rPr>
              <a:t>c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nt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spc="-5" dirty="0">
                <a:latin typeface="Lucida Sans Unicode"/>
                <a:cs typeface="Lucida Sans Unicode"/>
              </a:rPr>
              <a:t>nt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with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t</a:t>
            </a:r>
            <a:r>
              <a:rPr sz="1000" i="1" spc="-5" dirty="0">
                <a:latin typeface="Lucida Sans Unicode"/>
                <a:cs typeface="Lucida Sans Unicode"/>
              </a:rPr>
              <a:t>his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-10" dirty="0">
                <a:latin typeface="Lucida Sans Unicode"/>
                <a:cs typeface="Lucida Sans Unicode"/>
              </a:rPr>
              <a:t>c</a:t>
            </a:r>
            <a:r>
              <a:rPr sz="1000" i="1" spc="-5" dirty="0">
                <a:latin typeface="Lucida Sans Unicode"/>
                <a:cs typeface="Lucida Sans Unicode"/>
              </a:rPr>
              <a:t>hieve</a:t>
            </a:r>
            <a:r>
              <a:rPr sz="1000" i="1" spc="-20" dirty="0">
                <a:latin typeface="Lucida Sans Unicode"/>
                <a:cs typeface="Lucida Sans Unicode"/>
              </a:rPr>
              <a:t>m</a:t>
            </a:r>
            <a:r>
              <a:rPr sz="1000" i="1" spc="-15" dirty="0">
                <a:latin typeface="Lucida Sans Unicode"/>
                <a:cs typeface="Lucida Sans Unicode"/>
              </a:rPr>
              <a:t>ent</a:t>
            </a:r>
            <a:r>
              <a:rPr sz="1000" i="1" spc="-5" dirty="0">
                <a:latin typeface="Lucida Sans Unicode"/>
                <a:cs typeface="Lucida Sans Unicode"/>
              </a:rPr>
              <a:t>,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which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will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b</a:t>
            </a:r>
            <a:r>
              <a:rPr sz="1000" i="1" spc="-20" dirty="0">
                <a:latin typeface="Lucida Sans Unicode"/>
                <a:cs typeface="Lucida Sans Unicode"/>
              </a:rPr>
              <a:t>e</a:t>
            </a:r>
            <a:r>
              <a:rPr sz="1000" i="1" spc="-5" dirty="0">
                <a:latin typeface="Lucida Sans Unicode"/>
                <a:cs typeface="Lucida Sans Unicode"/>
              </a:rPr>
              <a:t>n</a:t>
            </a:r>
            <a:r>
              <a:rPr sz="1000" i="1" spc="-10" dirty="0">
                <a:latin typeface="Lucida Sans Unicode"/>
                <a:cs typeface="Lucida Sans Unicode"/>
              </a:rPr>
              <a:t>efi</a:t>
            </a:r>
            <a:r>
              <a:rPr sz="1000" i="1" spc="-5" dirty="0">
                <a:latin typeface="Lucida Sans Unicode"/>
                <a:cs typeface="Lucida Sans Unicode"/>
              </a:rPr>
              <a:t>t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-10" dirty="0">
                <a:latin typeface="Lucida Sans Unicode"/>
                <a:cs typeface="Lucida Sans Unicode"/>
              </a:rPr>
              <a:t>nd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pr</a:t>
            </a:r>
            <a:r>
              <a:rPr sz="1000" i="1" dirty="0">
                <a:latin typeface="Lucida Sans Unicode"/>
                <a:cs typeface="Lucida Sans Unicode"/>
              </a:rPr>
              <a:t>o</a:t>
            </a:r>
            <a:r>
              <a:rPr sz="1000" i="1" spc="-15" dirty="0">
                <a:latin typeface="Lucida Sans Unicode"/>
                <a:cs typeface="Lucida Sans Unicode"/>
              </a:rPr>
              <a:t>sp</a:t>
            </a:r>
            <a:r>
              <a:rPr sz="1000" i="1" spc="-20" dirty="0">
                <a:latin typeface="Lucida Sans Unicode"/>
                <a:cs typeface="Lucida Sans Unicode"/>
              </a:rPr>
              <a:t>e</a:t>
            </a:r>
            <a:r>
              <a:rPr sz="1000" i="1" spc="-5" dirty="0">
                <a:latin typeface="Lucida Sans Unicode"/>
                <a:cs typeface="Lucida Sans Unicode"/>
              </a:rPr>
              <a:t>r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t</a:t>
            </a:r>
            <a:r>
              <a:rPr sz="1000" i="1" spc="-5" dirty="0">
                <a:latin typeface="Lucida Sans Unicode"/>
                <a:cs typeface="Lucida Sans Unicode"/>
              </a:rPr>
              <a:t>h</a:t>
            </a:r>
            <a:r>
              <a:rPr sz="1000" i="1" spc="-10" dirty="0">
                <a:latin typeface="Lucida Sans Unicode"/>
                <a:cs typeface="Lucida Sans Unicode"/>
              </a:rPr>
              <a:t>e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-10" dirty="0">
                <a:latin typeface="Lucida Sans Unicode"/>
                <a:cs typeface="Lucida Sans Unicode"/>
              </a:rPr>
              <a:t>c</a:t>
            </a:r>
            <a:r>
              <a:rPr sz="1000" i="1" spc="-15" dirty="0">
                <a:latin typeface="Lucida Sans Unicode"/>
                <a:cs typeface="Lucida Sans Unicode"/>
              </a:rPr>
              <a:t>ad</a:t>
            </a:r>
            <a:r>
              <a:rPr sz="1000" i="1" spc="-5" dirty="0">
                <a:latin typeface="Lucida Sans Unicode"/>
                <a:cs typeface="Lucida Sans Unicode"/>
              </a:rPr>
              <a:t>e</a:t>
            </a:r>
            <a:r>
              <a:rPr sz="1000" i="1" spc="-20" dirty="0">
                <a:latin typeface="Lucida Sans Unicode"/>
                <a:cs typeface="Lucida Sans Unicode"/>
              </a:rPr>
              <a:t>m</a:t>
            </a:r>
            <a:r>
              <a:rPr sz="1000" i="1" spc="-5" dirty="0">
                <a:latin typeface="Lucida Sans Unicode"/>
                <a:cs typeface="Lucida Sans Unicode"/>
              </a:rPr>
              <a:t>ic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pro</a:t>
            </a:r>
            <a:r>
              <a:rPr sz="1000" i="1" spc="-10" dirty="0">
                <a:latin typeface="Lucida Sans Unicode"/>
                <a:cs typeface="Lucida Sans Unicode"/>
              </a:rPr>
              <a:t>c</a:t>
            </a:r>
            <a:r>
              <a:rPr sz="1000" i="1" spc="-5" dirty="0">
                <a:latin typeface="Lucida Sans Unicode"/>
                <a:cs typeface="Lucida Sans Unicode"/>
              </a:rPr>
              <a:t>e</a:t>
            </a:r>
            <a:r>
              <a:rPr sz="1000" i="1" spc="-15" dirty="0">
                <a:latin typeface="Lucida Sans Unicode"/>
                <a:cs typeface="Lucida Sans Unicode"/>
              </a:rPr>
              <a:t>s</a:t>
            </a:r>
            <a:r>
              <a:rPr sz="1000" i="1" spc="-10" dirty="0">
                <a:latin typeface="Lucida Sans Unicode"/>
                <a:cs typeface="Lucida Sans Unicode"/>
              </a:rPr>
              <a:t>s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in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20" dirty="0">
                <a:latin typeface="Lucida Sans Unicode"/>
                <a:cs typeface="Lucida Sans Unicode"/>
              </a:rPr>
              <a:t>t</a:t>
            </a:r>
            <a:r>
              <a:rPr sz="1000" i="1" spc="-5" dirty="0">
                <a:latin typeface="Lucida Sans Unicode"/>
                <a:cs typeface="Lucida Sans Unicode"/>
              </a:rPr>
              <a:t>h</a:t>
            </a:r>
            <a:r>
              <a:rPr sz="1000" i="1" spc="-10" dirty="0">
                <a:latin typeface="Lucida Sans Unicode"/>
                <a:cs typeface="Lucida Sans Unicode"/>
              </a:rPr>
              <a:t>e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c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untry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in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genera</a:t>
            </a:r>
            <a:r>
              <a:rPr sz="1000" i="1" spc="-5" dirty="0">
                <a:latin typeface="Lucida Sans Unicode"/>
                <a:cs typeface="Lucida Sans Unicode"/>
              </a:rPr>
              <a:t>l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-10" dirty="0">
                <a:latin typeface="Lucida Sans Unicode"/>
                <a:cs typeface="Lucida Sans Unicode"/>
              </a:rPr>
              <a:t>nd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the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university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in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pa</a:t>
            </a:r>
            <a:r>
              <a:rPr sz="1000" i="1" spc="0" dirty="0">
                <a:latin typeface="Lucida Sans Unicode"/>
                <a:cs typeface="Lucida Sans Unicode"/>
              </a:rPr>
              <a:t>r</a:t>
            </a:r>
            <a:r>
              <a:rPr sz="1000" i="1" spc="-5" dirty="0">
                <a:latin typeface="Lucida Sans Unicode"/>
                <a:cs typeface="Lucida Sans Unicode"/>
              </a:rPr>
              <a:t>ticular.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Fin</a:t>
            </a:r>
            <a:r>
              <a:rPr sz="1000" i="1" spc="-10" dirty="0">
                <a:latin typeface="Lucida Sans Unicode"/>
                <a:cs typeface="Lucida Sans Unicode"/>
              </a:rPr>
              <a:t>ally</a:t>
            </a:r>
            <a:r>
              <a:rPr sz="1000" i="1" spc="-5" dirty="0">
                <a:latin typeface="Lucida Sans Unicode"/>
                <a:cs typeface="Lucida Sans Unicode"/>
              </a:rPr>
              <a:t>,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the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d</a:t>
            </a:r>
            <a:r>
              <a:rPr sz="1000" i="1" spc="-15" dirty="0">
                <a:latin typeface="Lucida Sans Unicode"/>
                <a:cs typeface="Lucida Sans Unicode"/>
              </a:rPr>
              <a:t>ea</a:t>
            </a:r>
            <a:r>
              <a:rPr sz="1000" i="1" spc="-10" dirty="0">
                <a:latin typeface="Lucida Sans Unicode"/>
                <a:cs typeface="Lucida Sans Unicode"/>
              </a:rPr>
              <a:t>n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p</a:t>
            </a:r>
            <a:r>
              <a:rPr sz="1000" i="1" spc="-10" dirty="0">
                <a:latin typeface="Lucida Sans Unicode"/>
                <a:cs typeface="Lucida Sans Unicode"/>
              </a:rPr>
              <a:t>oi</a:t>
            </a:r>
            <a:r>
              <a:rPr sz="1000" i="1" spc="-5" dirty="0">
                <a:latin typeface="Lucida Sans Unicode"/>
                <a:cs typeface="Lucida Sans Unicode"/>
              </a:rPr>
              <a:t>nte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ut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t</a:t>
            </a:r>
            <a:r>
              <a:rPr sz="1000" i="1" spc="0" dirty="0">
                <a:latin typeface="Lucida Sans Unicode"/>
                <a:cs typeface="Lucida Sans Unicode"/>
              </a:rPr>
              <a:t>h</a:t>
            </a:r>
            <a:r>
              <a:rPr sz="1000" i="1" spc="-10" dirty="0">
                <a:latin typeface="Lucida Sans Unicode"/>
                <a:cs typeface="Lucida Sans Unicode"/>
              </a:rPr>
              <a:t>e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i</a:t>
            </a:r>
            <a:r>
              <a:rPr sz="1000" i="1" spc="-20" dirty="0">
                <a:latin typeface="Lucida Sans Unicode"/>
                <a:cs typeface="Lucida Sans Unicode"/>
              </a:rPr>
              <a:t>m</a:t>
            </a:r>
            <a:r>
              <a:rPr sz="1000" i="1" spc="-5" dirty="0">
                <a:latin typeface="Lucida Sans Unicode"/>
                <a:cs typeface="Lucida Sans Unicode"/>
              </a:rPr>
              <a:t>p</a:t>
            </a:r>
            <a:r>
              <a:rPr sz="1000" i="1" spc="-10" dirty="0">
                <a:latin typeface="Lucida Sans Unicode"/>
                <a:cs typeface="Lucida Sans Unicode"/>
              </a:rPr>
              <a:t>orta</a:t>
            </a:r>
            <a:r>
              <a:rPr sz="1000" i="1" spc="-5" dirty="0">
                <a:latin typeface="Lucida Sans Unicode"/>
                <a:cs typeface="Lucida Sans Unicode"/>
              </a:rPr>
              <a:t>nt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ro</a:t>
            </a:r>
            <a:r>
              <a:rPr sz="1000" i="1" spc="0" dirty="0">
                <a:latin typeface="Lucida Sans Unicode"/>
                <a:cs typeface="Lucida Sans Unicode"/>
              </a:rPr>
              <a:t>l</a:t>
            </a:r>
            <a:r>
              <a:rPr sz="1000" i="1" spc="-10" dirty="0">
                <a:latin typeface="Lucida Sans Unicode"/>
                <a:cs typeface="Lucida Sans Unicode"/>
              </a:rPr>
              <a:t>e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pla</a:t>
            </a:r>
            <a:r>
              <a:rPr sz="1000" i="1" spc="-5" dirty="0">
                <a:latin typeface="Lucida Sans Unicode"/>
                <a:cs typeface="Lucida Sans Unicode"/>
              </a:rPr>
              <a:t>y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b</a:t>
            </a:r>
            <a:r>
              <a:rPr sz="1000" i="1" spc="-10" dirty="0">
                <a:latin typeface="Lucida Sans Unicode"/>
                <a:cs typeface="Lucida Sans Unicode"/>
              </a:rPr>
              <a:t>y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the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q</a:t>
            </a:r>
            <a:r>
              <a:rPr sz="1000" i="1" spc="-10" dirty="0">
                <a:latin typeface="Lucida Sans Unicode"/>
                <a:cs typeface="Lucida Sans Unicode"/>
              </a:rPr>
              <a:t>uali</a:t>
            </a:r>
            <a:r>
              <a:rPr sz="1000" i="1" dirty="0">
                <a:latin typeface="Lucida Sans Unicode"/>
                <a:cs typeface="Lucida Sans Unicode"/>
              </a:rPr>
              <a:t>f</a:t>
            </a:r>
            <a:r>
              <a:rPr sz="1000" i="1" spc="-5" dirty="0">
                <a:latin typeface="Lucida Sans Unicode"/>
                <a:cs typeface="Lucida Sans Unicode"/>
              </a:rPr>
              <a:t>ie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yo</a:t>
            </a:r>
            <a:r>
              <a:rPr sz="1000" i="1" spc="-5" dirty="0">
                <a:latin typeface="Lucida Sans Unicode"/>
                <a:cs typeface="Lucida Sans Unicode"/>
              </a:rPr>
              <a:t>uthful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g</a:t>
            </a:r>
            <a:r>
              <a:rPr sz="1000" i="1" spc="-5" dirty="0">
                <a:latin typeface="Lucida Sans Unicode"/>
                <a:cs typeface="Lucida Sans Unicode"/>
              </a:rPr>
              <a:t>en</a:t>
            </a:r>
            <a:r>
              <a:rPr sz="1000" i="1" spc="-10" dirty="0">
                <a:latin typeface="Lucida Sans Unicode"/>
                <a:cs typeface="Lucida Sans Unicode"/>
              </a:rPr>
              <a:t>eratio</a:t>
            </a:r>
            <a:r>
              <a:rPr sz="1000" i="1" spc="-5" dirty="0">
                <a:latin typeface="Lucida Sans Unicode"/>
                <a:cs typeface="Lucida Sans Unicode"/>
              </a:rPr>
              <a:t>n</a:t>
            </a:r>
            <a:r>
              <a:rPr sz="1000" i="1" spc="-10" dirty="0">
                <a:latin typeface="Lucida Sans Unicode"/>
                <a:cs typeface="Lucida Sans Unicode"/>
              </a:rPr>
              <a:t>s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Lucida Sans Unicode"/>
                <a:cs typeface="Lucida Sans Unicode"/>
              </a:rPr>
              <a:t>a</a:t>
            </a:r>
            <a:r>
              <a:rPr sz="1000" i="1" spc="-5" dirty="0">
                <a:latin typeface="Lucida Sans Unicode"/>
                <a:cs typeface="Lucida Sans Unicode"/>
              </a:rPr>
              <a:t>t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b</a:t>
            </a:r>
            <a:r>
              <a:rPr sz="1000" i="1" spc="-10" dirty="0">
                <a:latin typeface="Lucida Sans Unicode"/>
                <a:cs typeface="Lucida Sans Unicode"/>
              </a:rPr>
              <a:t>oth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l</a:t>
            </a:r>
            <a:r>
              <a:rPr sz="1000" i="1" spc="-20" dirty="0">
                <a:latin typeface="Lucida Sans Unicode"/>
                <a:cs typeface="Lucida Sans Unicode"/>
              </a:rPr>
              <a:t>e</a:t>
            </a:r>
            <a:r>
              <a:rPr sz="1000" i="1" dirty="0">
                <a:latin typeface="Lucida Sans Unicode"/>
                <a:cs typeface="Lucida Sans Unicode"/>
              </a:rPr>
              <a:t>v</a:t>
            </a:r>
            <a:r>
              <a:rPr sz="1000" i="1" spc="-10" dirty="0">
                <a:latin typeface="Lucida Sans Unicode"/>
                <a:cs typeface="Lucida Sans Unicode"/>
              </a:rPr>
              <a:t>els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Lucida Sans Unicode"/>
                <a:cs typeface="Lucida Sans Unicode"/>
              </a:rPr>
              <a:t>a</a:t>
            </a:r>
            <a:r>
              <a:rPr sz="1000" i="1" spc="-10" dirty="0">
                <a:latin typeface="Lucida Sans Unicode"/>
                <a:cs typeface="Lucida Sans Unicode"/>
              </a:rPr>
              <a:t>c</a:t>
            </a:r>
            <a:r>
              <a:rPr sz="1000" i="1" spc="-15" dirty="0">
                <a:latin typeface="Lucida Sans Unicode"/>
                <a:cs typeface="Lucida Sans Unicode"/>
              </a:rPr>
              <a:t>ade</a:t>
            </a:r>
            <a:r>
              <a:rPr sz="1000" i="1" spc="-20" dirty="0">
                <a:latin typeface="Lucida Sans Unicode"/>
                <a:cs typeface="Lucida Sans Unicode"/>
              </a:rPr>
              <a:t>m</a:t>
            </a:r>
            <a:r>
              <a:rPr sz="1000" i="1" spc="-5" dirty="0">
                <a:latin typeface="Lucida Sans Unicode"/>
                <a:cs typeface="Lucida Sans Unicode"/>
              </a:rPr>
              <a:t>ic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-5" dirty="0">
                <a:latin typeface="Lucida Sans Unicode"/>
                <a:cs typeface="Lucida Sans Unicode"/>
              </a:rPr>
              <a:t>n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pra</a:t>
            </a:r>
            <a:r>
              <a:rPr sz="1000" i="1" spc="-5" dirty="0">
                <a:latin typeface="Lucida Sans Unicode"/>
                <a:cs typeface="Lucida Sans Unicode"/>
              </a:rPr>
              <a:t>ctic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-5" dirty="0">
                <a:latin typeface="Lucida Sans Unicode"/>
                <a:cs typeface="Lucida Sans Unicode"/>
              </a:rPr>
              <a:t>l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in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drawi</a:t>
            </a:r>
            <a:r>
              <a:rPr sz="1000" i="1" spc="-5" dirty="0">
                <a:latin typeface="Lucida Sans Unicode"/>
                <a:cs typeface="Lucida Sans Unicode"/>
              </a:rPr>
              <a:t>n</a:t>
            </a:r>
            <a:r>
              <a:rPr sz="1000" i="1" spc="-10" dirty="0">
                <a:latin typeface="Lucida Sans Unicode"/>
                <a:cs typeface="Lucida Sans Unicode"/>
              </a:rPr>
              <a:t>g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f</a:t>
            </a:r>
            <a:r>
              <a:rPr sz="1000" i="1" spc="-10" dirty="0">
                <a:latin typeface="Lucida Sans Unicode"/>
                <a:cs typeface="Lucida Sans Unicode"/>
              </a:rPr>
              <a:t>orth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rap</a:t>
            </a:r>
            <a:r>
              <a:rPr sz="1000" i="1" spc="-5" dirty="0">
                <a:latin typeface="Lucida Sans Unicode"/>
                <a:cs typeface="Lucida Sans Unicode"/>
              </a:rPr>
              <a:t>e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d</a:t>
            </a:r>
            <a:r>
              <a:rPr sz="1000" i="1" spc="-15" dirty="0">
                <a:latin typeface="Lucida Sans Unicode"/>
                <a:cs typeface="Lucida Sans Unicode"/>
              </a:rPr>
              <a:t>ev</a:t>
            </a:r>
            <a:r>
              <a:rPr sz="1000" i="1" spc="-5" dirty="0">
                <a:latin typeface="Lucida Sans Unicode"/>
                <a:cs typeface="Lucida Sans Unicode"/>
              </a:rPr>
              <a:t>elop</a:t>
            </a:r>
            <a:r>
              <a:rPr sz="1000" i="1" spc="-20" dirty="0">
                <a:latin typeface="Lucida Sans Unicode"/>
                <a:cs typeface="Lucida Sans Unicode"/>
              </a:rPr>
              <a:t>m</a:t>
            </a:r>
            <a:r>
              <a:rPr sz="1000" i="1" spc="-15" dirty="0">
                <a:latin typeface="Lucida Sans Unicode"/>
                <a:cs typeface="Lucida Sans Unicode"/>
              </a:rPr>
              <a:t>en</a:t>
            </a:r>
            <a:r>
              <a:rPr sz="1000" i="1" spc="-5" dirty="0">
                <a:latin typeface="Lucida Sans Unicode"/>
                <a:cs typeface="Lucida Sans Unicode"/>
              </a:rPr>
              <a:t>t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-10" dirty="0">
                <a:latin typeface="Lucida Sans Unicode"/>
                <a:cs typeface="Lucida Sans Unicode"/>
              </a:rPr>
              <a:t>nd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c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n</a:t>
            </a:r>
            <a:r>
              <a:rPr sz="1000" i="1" spc="-15" dirty="0">
                <a:latin typeface="Lucida Sans Unicode"/>
                <a:cs typeface="Lucida Sans Unicode"/>
              </a:rPr>
              <a:t>s</a:t>
            </a:r>
            <a:r>
              <a:rPr sz="1000" i="1" spc="-5" dirty="0">
                <a:latin typeface="Lucida Sans Unicode"/>
                <a:cs typeface="Lucida Sans Unicode"/>
              </a:rPr>
              <a:t>truction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f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Lucida Sans Unicode"/>
                <a:cs typeface="Lucida Sans Unicode"/>
              </a:rPr>
              <a:t>a</a:t>
            </a:r>
            <a:r>
              <a:rPr sz="1000" i="1" spc="-10" dirty="0">
                <a:latin typeface="Lucida Sans Unicode"/>
                <a:cs typeface="Lucida Sans Unicode"/>
              </a:rPr>
              <a:t>l</a:t>
            </a:r>
            <a:r>
              <a:rPr sz="1000" i="1" spc="-5" dirty="0">
                <a:latin typeface="Lucida Sans Unicode"/>
                <a:cs typeface="Lucida Sans Unicode"/>
              </a:rPr>
              <a:t>l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f</a:t>
            </a:r>
            <a:r>
              <a:rPr sz="1000" i="1" spc="0" dirty="0">
                <a:latin typeface="Lucida Sans Unicode"/>
                <a:cs typeface="Lucida Sans Unicode"/>
              </a:rPr>
              <a:t>i</a:t>
            </a:r>
            <a:r>
              <a:rPr sz="1000" i="1" spc="-10" dirty="0">
                <a:latin typeface="Lucida Sans Unicode"/>
                <a:cs typeface="Lucida Sans Unicode"/>
              </a:rPr>
              <a:t>el</a:t>
            </a:r>
            <a:r>
              <a:rPr sz="1000" i="1" spc="-20" dirty="0">
                <a:latin typeface="Lucida Sans Unicode"/>
                <a:cs typeface="Lucida Sans Unicode"/>
              </a:rPr>
              <a:t>d</a:t>
            </a:r>
            <a:r>
              <a:rPr sz="1000" i="1" spc="-10" dirty="0">
                <a:latin typeface="Lucida Sans Unicode"/>
                <a:cs typeface="Lucida Sans Unicode"/>
              </a:rPr>
              <a:t>s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in</a:t>
            </a:r>
            <a:r>
              <a:rPr sz="1000" i="1" spc="9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the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c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untry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Lucida Sans Unicode"/>
                <a:cs typeface="Lucida Sans Unicode"/>
              </a:rPr>
              <a:t>p</a:t>
            </a:r>
            <a:r>
              <a:rPr sz="1000" i="1" spc="-10" dirty="0">
                <a:latin typeface="Lucida Sans Unicode"/>
                <a:cs typeface="Lucida Sans Unicode"/>
              </a:rPr>
              <a:t>arti</a:t>
            </a:r>
            <a:r>
              <a:rPr sz="1000" i="1" spc="-5" dirty="0">
                <a:latin typeface="Lucida Sans Unicode"/>
                <a:cs typeface="Lucida Sans Unicode"/>
              </a:rPr>
              <a:t>cular</a:t>
            </a:r>
            <a:r>
              <a:rPr sz="1000" i="1" spc="0" dirty="0">
                <a:latin typeface="Lucida Sans Unicode"/>
                <a:cs typeface="Lucida Sans Unicode"/>
              </a:rPr>
              <a:t>l</a:t>
            </a:r>
            <a:r>
              <a:rPr sz="1000" i="1" spc="-10" dirty="0">
                <a:latin typeface="Lucida Sans Unicode"/>
                <a:cs typeface="Lucida Sans Unicode"/>
              </a:rPr>
              <a:t>y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in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t</a:t>
            </a:r>
            <a:r>
              <a:rPr sz="1000" i="1" spc="0" dirty="0">
                <a:latin typeface="Lucida Sans Unicode"/>
                <a:cs typeface="Lucida Sans Unicode"/>
              </a:rPr>
              <a:t>h</a:t>
            </a:r>
            <a:r>
              <a:rPr sz="1000" i="1" spc="-10" dirty="0">
                <a:latin typeface="Lucida Sans Unicode"/>
                <a:cs typeface="Lucida Sans Unicode"/>
              </a:rPr>
              <a:t>e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fie</a:t>
            </a:r>
            <a:r>
              <a:rPr sz="1000" i="1" dirty="0">
                <a:latin typeface="Lucida Sans Unicode"/>
                <a:cs typeface="Lucida Sans Unicode"/>
              </a:rPr>
              <a:t>l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f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hig</a:t>
            </a:r>
            <a:r>
              <a:rPr sz="1000" i="1" spc="-5" dirty="0">
                <a:latin typeface="Lucida Sans Unicode"/>
                <a:cs typeface="Lucida Sans Unicode"/>
              </a:rPr>
              <a:t>h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spc="-5" dirty="0">
                <a:latin typeface="Lucida Sans Unicode"/>
                <a:cs typeface="Lucida Sans Unicode"/>
              </a:rPr>
              <a:t>r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spc="-20" dirty="0">
                <a:latin typeface="Lucida Sans Unicode"/>
                <a:cs typeface="Lucida Sans Unicode"/>
              </a:rPr>
              <a:t>d</a:t>
            </a:r>
            <a:r>
              <a:rPr sz="1000" i="1" spc="-5" dirty="0">
                <a:latin typeface="Lucida Sans Unicode"/>
                <a:cs typeface="Lucida Sans Unicode"/>
              </a:rPr>
              <a:t>u</a:t>
            </a:r>
            <a:r>
              <a:rPr sz="1000" i="1" spc="-10" dirty="0">
                <a:latin typeface="Lucida Sans Unicode"/>
                <a:cs typeface="Lucida Sans Unicode"/>
              </a:rPr>
              <a:t>cati</a:t>
            </a:r>
            <a:r>
              <a:rPr sz="1000" i="1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n.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41500" y="4884420"/>
            <a:ext cx="4877440" cy="2742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1500" y="914400"/>
            <a:ext cx="4877440" cy="2742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1500" y="3810000"/>
            <a:ext cx="4877440" cy="2742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1500" y="6705663"/>
            <a:ext cx="4877440" cy="2742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1500" y="914400"/>
            <a:ext cx="4877440" cy="2742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1500" y="3810000"/>
            <a:ext cx="4877440" cy="2742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1500" y="6705663"/>
            <a:ext cx="4877440" cy="2742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1500" y="914400"/>
            <a:ext cx="4877440" cy="2742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1500" y="3810000"/>
            <a:ext cx="4877440" cy="2742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1500" y="6705663"/>
            <a:ext cx="4877440" cy="2742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1500" y="914400"/>
            <a:ext cx="4877440" cy="2742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238</Words>
  <Application>Microsoft Office PowerPoint</Application>
  <PresentationFormat>Benutzerdefiniert</PresentationFormat>
  <Paragraphs>3</Paragraphs>
  <Slides>5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Online2PDF.com</cp:lastModifiedBy>
  <cp:revision>1</cp:revision>
  <dcterms:created xsi:type="dcterms:W3CDTF">2015-04-05T12:01:26Z</dcterms:created>
  <dcterms:modified xsi:type="dcterms:W3CDTF">2015-04-05T10:01:27Z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2015-04-05T00:00:00Z</vt:filetime>
  </property>
  <property fmtid="{D5CDD505-2E9C-101B-9397-08002B2CF9AE}" pid="3" name="LastSaved">
    <vt:filetime>2015-04-05T00:00:00Z</vt:filetime>
  </property>
</Properties>
</file>