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43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7" y="1174381"/>
            <a:ext cx="5302250" cy="7355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eting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Ce</a:t>
            </a:r>
            <a:r>
              <a:rPr sz="1000" i="1" dirty="0">
                <a:latin typeface="Lucida Sans Unicode"/>
                <a:cs typeface="Lucida Sans Unicode"/>
              </a:rPr>
              <a:t>re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Op</a:t>
            </a:r>
            <a:r>
              <a:rPr sz="1000" i="1" spc="-10" dirty="0">
                <a:latin typeface="Lucida Sans Unicode"/>
                <a:cs typeface="Lucida Sans Unicode"/>
              </a:rPr>
              <a:t>eni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endParaRPr sz="1000">
              <a:latin typeface="Lucida Sans Unicode"/>
              <a:cs typeface="Lucida Sans Unicode"/>
            </a:endParaRPr>
          </a:p>
          <a:p>
            <a:pPr marL="41910" algn="ctr">
              <a:lnSpc>
                <a:spcPct val="100000"/>
              </a:lnSpc>
              <a:spcBef>
                <a:spcPts val="335"/>
              </a:spcBef>
            </a:pP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entre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of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vitie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uni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le</a:t>
            </a:r>
            <a:r>
              <a:rPr sz="1000" i="1" dirty="0">
                <a:latin typeface="Lucida Sans Unicode"/>
                <a:cs typeface="Lucida Sans Unicode"/>
              </a:rPr>
              <a:t>ge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8099"/>
              </a:lnSpc>
            </a:pP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Sat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rd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Lucida Sans Unicode"/>
                <a:cs typeface="Lucida Sans Unicode"/>
              </a:rPr>
              <a:t>,</a:t>
            </a:r>
            <a:r>
              <a:rPr sz="1000" i="1" spc="-20" dirty="0">
                <a:latin typeface="Lucida Sans Unicode"/>
                <a:cs typeface="Lucida Sans Unicode"/>
              </a:rPr>
              <a:t>18</a:t>
            </a:r>
            <a:r>
              <a:rPr sz="1000" i="1" spc="0" dirty="0">
                <a:latin typeface="Lucida Sans Unicode"/>
                <a:cs typeface="Lucida Sans Unicode"/>
              </a:rPr>
              <a:t>/</a:t>
            </a:r>
            <a:r>
              <a:rPr sz="1000" i="1" spc="-20" dirty="0">
                <a:latin typeface="Lucida Sans Unicode"/>
                <a:cs typeface="Lucida Sans Unicode"/>
              </a:rPr>
              <a:t>12</a:t>
            </a:r>
            <a:r>
              <a:rPr sz="1000" i="1" spc="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1</a:t>
            </a:r>
            <a:r>
              <a:rPr sz="1000" i="1" spc="-20" dirty="0">
                <a:latin typeface="Lucida Sans Unicode"/>
                <a:cs typeface="Lucida Sans Unicode"/>
              </a:rPr>
              <a:t>4</a:t>
            </a:r>
            <a:r>
              <a:rPr sz="1000" i="1" spc="-5" dirty="0">
                <a:latin typeface="Lucida Sans Unicode"/>
                <a:cs typeface="Lucida Sans Unicode"/>
              </a:rPr>
              <a:t>3</a:t>
            </a:r>
            <a:r>
              <a:rPr sz="1000" i="1" spc="-10" dirty="0">
                <a:latin typeface="Lucida Sans Unicode"/>
                <a:cs typeface="Lucida Sans Unicode"/>
              </a:rPr>
              <a:t>3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eig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pl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unity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arted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ngin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grat</a:t>
            </a:r>
            <a:r>
              <a:rPr sz="1000" i="1" spc="-5" dirty="0">
                <a:latin typeface="Lucida Sans Unicode"/>
                <a:cs typeface="Lucida Sans Unicode"/>
              </a:rPr>
              <a:t>ulation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amo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nts,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embe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emp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oy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nu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ts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atte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cer</a:t>
            </a:r>
            <a:r>
              <a:rPr sz="1000" i="1" spc="-5" dirty="0">
                <a:latin typeface="Lucida Sans Unicode"/>
                <a:cs typeface="Lucida Sans Unicode"/>
              </a:rPr>
              <a:t>em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eve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His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Ex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elle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ullah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Lucida Sans Unicode"/>
                <a:cs typeface="Lucida Sans Unicode"/>
              </a:rPr>
              <a:t>-</a:t>
            </a:r>
            <a:r>
              <a:rPr sz="1000" i="1" spc="-10" dirty="0">
                <a:latin typeface="Lucida Sans Unicode"/>
                <a:cs typeface="Lucida Sans Unicode"/>
              </a:rPr>
              <a:t>Da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dr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et</a:t>
            </a:r>
            <a:r>
              <a:rPr sz="1000" i="1" spc="-5" dirty="0">
                <a:latin typeface="Lucida Sans Unicode"/>
                <a:cs typeface="Lucida Sans Unicode"/>
              </a:rPr>
              <a:t>ing.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welc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emplo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cially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ege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nfir</a:t>
            </a:r>
            <a:r>
              <a:rPr sz="1000" i="1" spc="-15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unity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pi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lar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catio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thu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cu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atte</a:t>
            </a:r>
            <a:r>
              <a:rPr sz="1000" i="1" spc="-5" dirty="0">
                <a:latin typeface="Lucida Sans Unicode"/>
                <a:cs typeface="Lucida Sans Unicode"/>
              </a:rPr>
              <a:t>ntion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Colleg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Ad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embe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empl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ye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00"/>
              </a:lnSpc>
            </a:pP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Ex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el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V</a:t>
            </a:r>
            <a:r>
              <a:rPr sz="1000" i="1" spc="-5" dirty="0">
                <a:latin typeface="Lucida Sans Unicode"/>
                <a:cs typeface="Lucida Sans Unicode"/>
              </a:rPr>
              <a:t>ice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Studi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elo</a:t>
            </a:r>
            <a:r>
              <a:rPr sz="1000" i="1" spc="-5" dirty="0">
                <a:latin typeface="Lucida Sans Unicode"/>
                <a:cs typeface="Lucida Sans Unicode"/>
              </a:rPr>
              <a:t>pm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Sal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-A</a:t>
            </a:r>
            <a:r>
              <a:rPr sz="1000" i="1" spc="-5" dirty="0">
                <a:latin typeface="Lucida Sans Unicode"/>
                <a:cs typeface="Lucida Sans Unicode"/>
              </a:rPr>
              <a:t>q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rag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erious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learni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invest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efi</a:t>
            </a:r>
            <a:r>
              <a:rPr sz="1000" i="1" spc="-5" dirty="0">
                <a:latin typeface="Lucida Sans Unicode"/>
                <a:cs typeface="Lucida Sans Unicode"/>
              </a:rPr>
              <a:t>cial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sef</a:t>
            </a:r>
            <a:r>
              <a:rPr sz="1000" i="1" spc="-5" dirty="0">
                <a:latin typeface="Lucida Sans Unicode"/>
                <a:cs typeface="Lucida Sans Unicode"/>
              </a:rPr>
              <a:t>ul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entio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et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e.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28000"/>
              </a:lnSpc>
            </a:pP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vitie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</a:t>
            </a:r>
            <a:r>
              <a:rPr sz="1000" i="1" spc="2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Oth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Bin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Has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int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od</a:t>
            </a:r>
            <a:r>
              <a:rPr sz="1000" i="1" spc="-10" dirty="0">
                <a:latin typeface="Lucida Sans Unicode"/>
                <a:cs typeface="Lucida Sans Unicode"/>
              </a:rPr>
              <a:t>uc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obje</a:t>
            </a:r>
            <a:r>
              <a:rPr sz="1000" i="1" spc="-5" dirty="0">
                <a:latin typeface="Lucida Sans Unicode"/>
                <a:cs typeface="Lucida Sans Unicode"/>
              </a:rPr>
              <a:t>ct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ves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it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as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cer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ri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togeth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ents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empl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dialog</a:t>
            </a:r>
            <a:r>
              <a:rPr sz="1000" i="1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llege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ntinu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inut</a:t>
            </a:r>
            <a:r>
              <a:rPr sz="1000" i="1" spc="-15" dirty="0">
                <a:latin typeface="Lucida Sans Unicode"/>
                <a:cs typeface="Lucida Sans Unicode"/>
              </a:rPr>
              <a:t>es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ies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nn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penin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Cent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5" dirty="0">
                <a:latin typeface="Lucida Sans Unicode"/>
                <a:cs typeface="Lucida Sans Unicode"/>
              </a:rPr>
              <a:t>e,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would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tre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would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o: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240665" indent="-227965" algn="just">
              <a:lnSpc>
                <a:spcPct val="100000"/>
              </a:lnSpc>
              <a:buFont typeface="Symbol"/>
              <a:buChar char=""/>
              <a:tabLst>
                <a:tab pos="241300" algn="l"/>
              </a:tabLst>
            </a:pP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rge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to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tak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va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tage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s.</a:t>
            </a:r>
            <a:endParaRPr sz="1000">
              <a:latin typeface="Lucida Sans Unicode"/>
              <a:cs typeface="Lucida Sans Unicode"/>
            </a:endParaRPr>
          </a:p>
          <a:p>
            <a:pPr marL="240665" indent="-227965" algn="just">
              <a:lnSpc>
                <a:spcPct val="100000"/>
              </a:lnSpc>
              <a:spcBef>
                <a:spcPts val="335"/>
              </a:spcBef>
              <a:buFont typeface="Symbol"/>
              <a:buChar char=""/>
              <a:tabLst>
                <a:tab pos="241300" algn="l"/>
              </a:tabLst>
            </a:pP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work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am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vari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it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es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ties.</a:t>
            </a:r>
            <a:endParaRPr sz="1000">
              <a:latin typeface="Lucida Sans Unicode"/>
              <a:cs typeface="Lucida Sans Unicode"/>
            </a:endParaRPr>
          </a:p>
          <a:p>
            <a:pPr marL="240665" marR="12065" indent="-227965">
              <a:lnSpc>
                <a:spcPct val="128000"/>
              </a:lnSpc>
              <a:buFont typeface="Symbol"/>
              <a:buChar char=""/>
              <a:tabLst>
                <a:tab pos="241300" algn="l"/>
              </a:tabLst>
            </a:pPr>
            <a:r>
              <a:rPr sz="1000" i="1" spc="-15" dirty="0">
                <a:latin typeface="Lucida Sans Unicode"/>
                <a:cs typeface="Lucida Sans Unicode"/>
              </a:rPr>
              <a:t>Co</a:t>
            </a:r>
            <a:r>
              <a:rPr sz="1000" i="1" spc="-5" dirty="0">
                <a:latin typeface="Lucida Sans Unicode"/>
                <a:cs typeface="Lucida Sans Unicode"/>
              </a:rPr>
              <a:t>ntribu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el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ate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10" dirty="0">
                <a:latin typeface="Lucida Sans Unicode"/>
                <a:cs typeface="Lucida Sans Unicode"/>
              </a:rPr>
              <a:t>on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aten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ginnin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the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x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id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lege.</a:t>
            </a:r>
            <a:endParaRPr sz="1000">
              <a:latin typeface="Lucida Sans Unicode"/>
              <a:cs typeface="Lucida Sans Unicode"/>
            </a:endParaRPr>
          </a:p>
          <a:p>
            <a:pPr marL="240665" indent="-227965">
              <a:lnSpc>
                <a:spcPct val="100000"/>
              </a:lnSpc>
              <a:spcBef>
                <a:spcPts val="335"/>
              </a:spcBef>
              <a:buFont typeface="Symbol"/>
              <a:buChar char=""/>
              <a:tabLst>
                <a:tab pos="241300" algn="l"/>
              </a:tabLst>
            </a:pPr>
            <a:r>
              <a:rPr sz="1000" i="1" spc="-5" dirty="0">
                <a:latin typeface="Lucida Sans Unicode"/>
                <a:cs typeface="Lucida Sans Unicode"/>
              </a:rPr>
              <a:t>Provide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vic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e,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eig</a:t>
            </a:r>
            <a:r>
              <a:rPr sz="1000" i="1" spc="-5" dirty="0">
                <a:latin typeface="Lucida Sans Unicode"/>
                <a:cs typeface="Lucida Sans Unicode"/>
              </a:rPr>
              <a:t>ht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o'</a:t>
            </a:r>
            <a:r>
              <a:rPr sz="1000" i="1" spc="-5" dirty="0">
                <a:latin typeface="Lucida Sans Unicode"/>
                <a:cs typeface="Lucida Sans Unicode"/>
              </a:rPr>
              <a:t>cloc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endParaRPr sz="1000">
              <a:latin typeface="Lucida Sans Unicode"/>
              <a:cs typeface="Lucida Sans Unicode"/>
            </a:endParaRPr>
          </a:p>
          <a:p>
            <a:pPr marL="240665" marR="10795">
              <a:lnSpc>
                <a:spcPct val="128000"/>
              </a:lnSpc>
              <a:spcBef>
                <a:spcPts val="10"/>
              </a:spcBef>
            </a:pP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until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two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oo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ev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ry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da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entre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it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Lucida Sans Unicode"/>
                <a:cs typeface="Lucida Sans Unicode"/>
              </a:rPr>
              <a:t>h</a:t>
            </a:r>
            <a:r>
              <a:rPr sz="1000" i="1" spc="-5" dirty="0">
                <a:latin typeface="Lucida Sans Unicode"/>
                <a:cs typeface="Lucida Sans Unicode"/>
              </a:rPr>
              <a:t>ich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q</a:t>
            </a:r>
            <a:r>
              <a:rPr sz="1000" i="1" spc="-10" dirty="0">
                <a:latin typeface="Lucida Sans Unicode"/>
                <a:cs typeface="Lucida Sans Unicode"/>
              </a:rPr>
              <a:t>uip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nd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fu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-</a:t>
            </a:r>
            <a:r>
              <a:rPr sz="1000" i="1" spc="-5" dirty="0">
                <a:latin typeface="Lucida Sans Unicode"/>
                <a:cs typeface="Lucida Sans Unicode"/>
              </a:rPr>
              <a:t>st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e.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avi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ks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ur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cer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nu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college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pl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o'</a:t>
            </a:r>
            <a:r>
              <a:rPr sz="1000" i="1" spc="-5" dirty="0">
                <a:latin typeface="Lucida Sans Unicode"/>
                <a:cs typeface="Lucida Sans Unicode"/>
              </a:rPr>
              <a:t>cloc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attend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et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cer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Ex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el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ctor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ob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building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at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gan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half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st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e.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414</Words>
  <Application>Microsoft Office PowerPoint</Application>
  <PresentationFormat>Benutzerdefiniert</PresentationFormat>
  <Paragraphs>16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2015-04-06T07:26:15Z</dcterms:created>
  <dcterms:modified xsi:type="dcterms:W3CDTF">2015-04-06T05:26:17Z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