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28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8695" y="979055"/>
            <a:ext cx="45866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inist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ffice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a'ah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8" y="1674249"/>
            <a:ext cx="5300345" cy="171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8099"/>
              </a:lnSpc>
            </a:pP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po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dire</a:t>
            </a:r>
            <a:r>
              <a:rPr sz="1000" spc="-5" dirty="0">
                <a:latin typeface="Lucida Sans Unicode"/>
                <a:cs typeface="Lucida Sans Unicode"/>
              </a:rPr>
              <a:t>ction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spc="-5" dirty="0">
                <a:latin typeface="Lucida Sans Unicode"/>
                <a:cs typeface="Lucida Sans Unicode"/>
              </a:rPr>
              <a:t>uni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da</a:t>
            </a:r>
            <a:r>
              <a:rPr sz="1000" spc="-10" dirty="0">
                <a:latin typeface="Lucida Sans Unicode"/>
                <a:cs typeface="Lucida Sans Unicode"/>
              </a:rPr>
              <a:t>nce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jab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rv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pa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-S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if,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rse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untant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2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a'ah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irem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rse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x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Za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unting.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egation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bra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bin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Ha</a:t>
            </a:r>
            <a:r>
              <a:rPr sz="1000" spc="-15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waigr</a:t>
            </a:r>
            <a:r>
              <a:rPr sz="1000" spc="-5" dirty="0">
                <a:latin typeface="Lucida Sans Unicode"/>
                <a:cs typeface="Lucida Sans Unicode"/>
              </a:rPr>
              <a:t>y,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Di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ry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ffice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a'a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li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0" dirty="0">
                <a:latin typeface="Lucida Sans Unicode"/>
                <a:cs typeface="Lucida Sans Unicode"/>
              </a:rPr>
              <a:t>elc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x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lainin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orta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unting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all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govern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ents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v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uitful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bot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-10" dirty="0">
                <a:latin typeface="Lucida Sans Unicode"/>
                <a:cs typeface="Lucida Sans Unicode"/>
              </a:rPr>
              <a:t>ally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ctic</a:t>
            </a:r>
            <a:r>
              <a:rPr sz="1000" spc="-10" dirty="0">
                <a:latin typeface="Lucida Sans Unicode"/>
                <a:cs typeface="Lucida Sans Unicode"/>
              </a:rPr>
              <a:t>ally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0461" y="3829954"/>
            <a:ext cx="5273680" cy="3937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2015-04-06T07:26:21Z</dcterms:created>
  <dcterms:modified xsi:type="dcterms:W3CDTF">2015-04-06T05:26:27Z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