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47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55330"/>
            <a:ext cx="5301615" cy="6404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168910" indent="-177165">
              <a:lnSpc>
                <a:spcPct val="166800"/>
              </a:lnSpc>
            </a:pP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Imam Un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Seminar on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Engli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 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nguage Te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ching in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Saudi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abia;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Report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fr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Jazeerah N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2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pap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rs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rab Ne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810"/>
              </a:spcBef>
            </a:pPr>
            <a:r>
              <a:rPr sz="1200" b="1" dirty="0">
                <a:latin typeface="Arial"/>
                <a:cs typeface="Arial"/>
              </a:rPr>
              <a:t>“The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Langua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-10" dirty="0">
                <a:latin typeface="Arial"/>
                <a:cs typeface="Arial"/>
              </a:rPr>
              <a:t>ac</a:t>
            </a:r>
            <a:r>
              <a:rPr sz="1200" b="1" dirty="0">
                <a:latin typeface="Arial"/>
                <a:cs typeface="Arial"/>
              </a:rPr>
              <a:t>her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insi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Cl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ooms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ilize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Information 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Communication 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hnolo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: 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maah Un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Sampl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”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Sadiq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30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Iz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h,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maah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presen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his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pap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itled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“The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3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le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Engli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anguage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acher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inside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Cla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sr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oms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ilize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ormation and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Communication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hnolo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: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ah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Sampl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”,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ch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poin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out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customs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traditional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reg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rded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teacher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son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responsib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guid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0" dirty="0">
                <a:latin typeface="Arial"/>
                <a:cs typeface="Arial"/>
              </a:rPr>
              <a:t>g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distribu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kn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edge", 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teaching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hori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etc.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er,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integr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information and 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communication 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technolo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sroom, 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ources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kn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dge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ailable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hat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ent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out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teac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er’s 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ol.  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sequent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 gen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rally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perce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“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gen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ration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ens”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“digital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citizen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” be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au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</a:t>
            </a:r>
            <a:r>
              <a:rPr sz="1200" b="1" spc="-15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uain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ance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unication technolo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traditional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teacher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has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reco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sidered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educ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tional 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hers.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er,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 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indi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ated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is 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explore 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FL</a:t>
            </a:r>
            <a:r>
              <a:rPr sz="1200" b="1" dirty="0">
                <a:latin typeface="Arial"/>
                <a:cs typeface="Arial"/>
              </a:rPr>
              <a:t>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cher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’ 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percep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ions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impa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information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communication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technolo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up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maah Un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;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said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statistic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anal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data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ed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arge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crepa</a:t>
            </a:r>
            <a:r>
              <a:rPr sz="1200" b="1" spc="-10" dirty="0">
                <a:latin typeface="Arial"/>
                <a:cs typeface="Arial"/>
              </a:rPr>
              <a:t>n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en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prefer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es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participants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aditional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hose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ba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information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communications 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chnolo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ori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 spe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alized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Engli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For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ign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Language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prefer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dep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nding on infor</a:t>
            </a:r>
            <a:r>
              <a:rPr sz="1200" b="1" spc="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ation and communication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echnolo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than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traditional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ile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respon</a:t>
            </a:r>
            <a:r>
              <a:rPr sz="1200" b="1" spc="-1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sis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te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is cl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iming 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ting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10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ending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inform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communication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spc="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olo</a:t>
            </a:r>
            <a:r>
              <a:rPr sz="1200" b="1" spc="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equ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alue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most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members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ho sp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ci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lize in t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aching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Engl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sh as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foreign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-20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age.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2015-04-13T14:21:04Z</dcterms:created>
  <dcterms:modified xsi:type="dcterms:W3CDTF">2015-04-13T12:21:06Z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