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32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55330"/>
            <a:ext cx="5302250" cy="4793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6910" marR="41910" indent="-1902460">
              <a:lnSpc>
                <a:spcPct val="166800"/>
              </a:lnSpc>
            </a:pP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 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Vi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it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Ot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aim Tr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ing 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nd De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elopment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R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h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810"/>
              </a:spcBef>
            </a:pP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it 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Othaim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De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elopment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cad</a:t>
            </a:r>
            <a:r>
              <a:rPr sz="1200" b="1" spc="10" dirty="0">
                <a:latin typeface="Arial"/>
                <a:cs typeface="Arial"/>
              </a:rPr>
              <a:t>em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d.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-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er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guidance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His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Exc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lle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y Dr.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bdullah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bin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2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med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Dahash,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an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College, si</a:t>
            </a:r>
            <a:r>
              <a:rPr sz="1200" b="1" spc="5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teen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Department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dministrati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3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es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d Humanitie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ccounting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Departmen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paid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it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"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Othaim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 and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elopment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ade</a:t>
            </a:r>
            <a:r>
              <a:rPr sz="1200" b="1" spc="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adh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"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06/</a:t>
            </a:r>
            <a:r>
              <a:rPr sz="1200" b="1" spc="-5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4/</a:t>
            </a: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33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H,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ha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idea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about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elopment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s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stem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appli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so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are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es 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accoun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ing 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ret</a:t>
            </a:r>
            <a:r>
              <a:rPr sz="1200" b="1" spc="-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il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5" dirty="0">
                <a:latin typeface="Arial"/>
                <a:cs typeface="Arial"/>
              </a:rPr>
              <a:t>m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it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under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supe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ion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ahm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ud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Ragab 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assin  Ghoneim,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epartment  Super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or,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r.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ahmoud 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ustafa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ansour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Sharif,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epartment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Rappor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eur.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comed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r.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bdulrahman 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a,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Department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rer,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r.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unif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bin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ohammed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ash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an,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Direct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cade</a:t>
            </a:r>
            <a:r>
              <a:rPr sz="1200" b="1" spc="15" dirty="0">
                <a:latin typeface="Arial"/>
                <a:cs typeface="Arial"/>
              </a:rPr>
              <a:t>m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ho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epared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distincti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program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 training  during  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his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it,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hich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inc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uded 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ing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poin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: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1.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ssion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sal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coun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ing.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2.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 se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sion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appli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are 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-15" dirty="0">
                <a:latin typeface="Arial"/>
                <a:cs typeface="Arial"/>
              </a:rPr>
              <a:t>g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rding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retail 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trade.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Training se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sion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pla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ning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ods.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4.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w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charitab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achie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cade</a:t>
            </a:r>
            <a:r>
              <a:rPr sz="1200" b="1" spc="15" dirty="0">
                <a:latin typeface="Arial"/>
                <a:cs typeface="Arial"/>
              </a:rPr>
              <a:t>m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.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sit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as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frui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l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sci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ifi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ally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ral</a:t>
            </a:r>
            <a:r>
              <a:rPr sz="1200" b="1" spc="15" dirty="0">
                <a:latin typeface="Arial"/>
                <a:cs typeface="Arial"/>
              </a:rPr>
              <a:t>l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addition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ating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achie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link </a:t>
            </a:r>
            <a:r>
              <a:rPr sz="1200" b="1" spc="-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een the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eo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et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cal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pract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cal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sid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of educ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2015-04-13T14:21:10Z</dcterms:created>
  <dcterms:modified xsi:type="dcterms:W3CDTF">2015-04-13T12:21:11Z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