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672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5" y="1131709"/>
            <a:ext cx="5300345" cy="1084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121920">
              <a:lnSpc>
                <a:spcPct val="100000"/>
              </a:lnSpc>
            </a:pP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third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mi</a:t>
            </a:r>
            <a:r>
              <a:rPr sz="1000" spc="-5" dirty="0">
                <a:latin typeface="Lucida Sans Unicode"/>
                <a:cs typeface="Lucida Sans Unicode"/>
              </a:rPr>
              <a:t>nic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nf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abian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As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ciation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ge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00"/>
              </a:lnSpc>
            </a:pPr>
            <a:r>
              <a:rPr sz="1000" spc="-10" dirty="0">
                <a:latin typeface="Lucida Sans Unicode"/>
                <a:cs typeface="Lucida Sans Unicode"/>
              </a:rPr>
              <a:t>Both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-</a:t>
            </a:r>
            <a:r>
              <a:rPr sz="1000" spc="-10" dirty="0">
                <a:latin typeface="Lucida Sans Unicode"/>
                <a:cs typeface="Lucida Sans Unicode"/>
              </a:rPr>
              <a:t>Sadig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Ezza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Wai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Lucida Sans Unicode"/>
                <a:cs typeface="Lucida Sans Unicode"/>
              </a:rPr>
              <a:t>-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waigry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ticipate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third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inic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nf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Ar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bian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As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ciation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La</a:t>
            </a:r>
            <a:r>
              <a:rPr sz="1000" spc="-10" dirty="0">
                <a:latin typeface="Lucida Sans Unicode"/>
                <a:cs typeface="Lucida Sans Unicode"/>
              </a:rPr>
              <a:t>ng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ge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was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eld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Kh</a:t>
            </a:r>
            <a:r>
              <a:rPr sz="1000" spc="-15" dirty="0">
                <a:latin typeface="Lucida Sans Unicode"/>
                <a:cs typeface="Lucida Sans Unicode"/>
              </a:rPr>
              <a:t>oba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ity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hu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da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17</a:t>
            </a:r>
            <a:r>
              <a:rPr sz="1000" spc="0" dirty="0">
                <a:latin typeface="Lucida Sans Unicode"/>
                <a:cs typeface="Lucida Sans Unicode"/>
              </a:rPr>
              <a:t>/</a:t>
            </a:r>
            <a:r>
              <a:rPr sz="1000" spc="-5" dirty="0">
                <a:latin typeface="Lucida Sans Unicode"/>
                <a:cs typeface="Lucida Sans Unicode"/>
              </a:rPr>
              <a:t>3</a:t>
            </a:r>
            <a:r>
              <a:rPr sz="1000" spc="-10" dirty="0">
                <a:latin typeface="Lucida Sans Unicode"/>
                <a:cs typeface="Lucida Sans Unicode"/>
              </a:rPr>
              <a:t>/</a:t>
            </a:r>
            <a:r>
              <a:rPr sz="1000" spc="-20" dirty="0">
                <a:latin typeface="Lucida Sans Unicode"/>
                <a:cs typeface="Lucida Sans Unicode"/>
              </a:rPr>
              <a:t>1</a:t>
            </a:r>
            <a:r>
              <a:rPr sz="1000" spc="-5" dirty="0">
                <a:latin typeface="Lucida Sans Unicode"/>
                <a:cs typeface="Lucida Sans Unicode"/>
              </a:rPr>
              <a:t>4</a:t>
            </a:r>
            <a:r>
              <a:rPr sz="1000" spc="-20" dirty="0">
                <a:latin typeface="Lucida Sans Unicode"/>
                <a:cs typeface="Lucida Sans Unicode"/>
              </a:rPr>
              <a:t>3</a:t>
            </a:r>
            <a:r>
              <a:rPr sz="1000" spc="-5" dirty="0">
                <a:latin typeface="Lucida Sans Unicode"/>
                <a:cs typeface="Lucida Sans Unicode"/>
              </a:rPr>
              <a:t>3.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El</a:t>
            </a:r>
            <a:r>
              <a:rPr sz="1000" spc="-15" dirty="0">
                <a:latin typeface="Lucida Sans Unicode"/>
                <a:cs typeface="Lucida Sans Unicode"/>
              </a:rPr>
              <a:t>-</a:t>
            </a:r>
            <a:r>
              <a:rPr sz="1000" spc="-10" dirty="0">
                <a:latin typeface="Lucida Sans Unicode"/>
                <a:cs typeface="Lucida Sans Unicode"/>
              </a:rPr>
              <a:t>Sadig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Ezza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ain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sp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nf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endParaRPr sz="1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2015-04-06T07:26:30Z</dcterms:created>
  <dcterms:modified xsi:type="dcterms:W3CDTF">2015-04-06T05:26:32Z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