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8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55330"/>
            <a:ext cx="5300345" cy="146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795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Perf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Indi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rs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 Refe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ence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Compari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orkshop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15"/>
              </a:spcBef>
            </a:pPr>
            <a:r>
              <a:rPr sz="1200" b="1" dirty="0">
                <a:latin typeface="Arial"/>
                <a:cs typeface="Arial"/>
              </a:rPr>
              <a:t>Dr. 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uhammad 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ed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Fara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er 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 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Super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 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Co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ns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lor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Center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ended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kshop held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National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Board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sment 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ccreditation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itled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“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Perf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Indi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rs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efer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</a:t>
            </a: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ari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n”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period from </a:t>
            </a:r>
            <a:r>
              <a:rPr sz="1200" b="1" spc="5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26/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01/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433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H. in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Jeddah.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2015-04-13T14:21:24Z</dcterms:created>
  <dcterms:modified xsi:type="dcterms:W3CDTF">2015-04-13T12:21:26Z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