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2729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10" y="941463"/>
            <a:ext cx="5301615" cy="5905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7810" marR="88900" indent="-1434465">
              <a:lnSpc>
                <a:spcPts val="2310"/>
              </a:lnSpc>
            </a:pPr>
            <a:r>
              <a:rPr sz="2000" b="1" dirty="0">
                <a:latin typeface="Arial"/>
                <a:cs typeface="Arial"/>
              </a:rPr>
              <a:t>Stude</a:t>
            </a:r>
            <a:r>
              <a:rPr sz="2000" b="1" spc="-15" dirty="0">
                <a:latin typeface="Arial"/>
                <a:cs typeface="Arial"/>
              </a:rPr>
              <a:t>n</a:t>
            </a:r>
            <a:r>
              <a:rPr sz="2000" b="1" dirty="0">
                <a:latin typeface="Arial"/>
                <a:cs typeface="Arial"/>
              </a:rPr>
              <a:t>t Acti</a:t>
            </a:r>
            <a:r>
              <a:rPr sz="2000" b="1" spc="-20" dirty="0">
                <a:latin typeface="Arial"/>
                <a:cs typeface="Arial"/>
              </a:rPr>
              <a:t>v</a:t>
            </a:r>
            <a:r>
              <a:rPr sz="2000" b="1" dirty="0">
                <a:latin typeface="Arial"/>
                <a:cs typeface="Arial"/>
              </a:rPr>
              <a:t>ities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Unit organiz</a:t>
            </a:r>
            <a:r>
              <a:rPr sz="2000" b="1" spc="-10" dirty="0">
                <a:latin typeface="Arial"/>
                <a:cs typeface="Arial"/>
              </a:rPr>
              <a:t>e</a:t>
            </a:r>
            <a:r>
              <a:rPr sz="2000" b="1" dirty="0">
                <a:latin typeface="Arial"/>
                <a:cs typeface="Arial"/>
              </a:rPr>
              <a:t>d An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Open Meeting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Eng</a:t>
            </a:r>
            <a:r>
              <a:rPr sz="2000" b="1" spc="-10" dirty="0">
                <a:latin typeface="Arial"/>
                <a:cs typeface="Arial"/>
              </a:rPr>
              <a:t>l</a:t>
            </a:r>
            <a:r>
              <a:rPr sz="2000" b="1" dirty="0">
                <a:latin typeface="Arial"/>
                <a:cs typeface="Arial"/>
              </a:rPr>
              <a:t>ish</a:t>
            </a:r>
            <a:endParaRPr sz="2000">
              <a:latin typeface="Arial"/>
              <a:cs typeface="Arial"/>
            </a:endParaRPr>
          </a:p>
          <a:p>
            <a:pPr marL="12700" marR="5715" algn="just">
              <a:lnSpc>
                <a:spcPts val="2100"/>
              </a:lnSpc>
              <a:spcBef>
                <a:spcPts val="125"/>
              </a:spcBef>
            </a:pPr>
            <a:r>
              <a:rPr sz="1200" b="1" dirty="0">
                <a:latin typeface="Arial"/>
                <a:cs typeface="Arial"/>
              </a:rPr>
              <a:t>The</a:t>
            </a:r>
            <a:r>
              <a:rPr sz="1200" b="1" spc="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dent </a:t>
            </a:r>
            <a:r>
              <a:rPr sz="1200" b="1" spc="-170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ct</a:t>
            </a:r>
            <a:r>
              <a:rPr sz="1200" b="1" spc="5" dirty="0">
                <a:latin typeface="Arial"/>
                <a:cs typeface="Arial"/>
              </a:rPr>
              <a:t>i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spc="10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ties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Unit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organized</a:t>
            </a:r>
            <a:r>
              <a:rPr sz="1200" b="1" spc="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</a:t>
            </a:r>
            <a:r>
              <a:rPr sz="1200" b="1" spc="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open</a:t>
            </a:r>
            <a:r>
              <a:rPr sz="1200" b="1" spc="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meeting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</a:t>
            </a:r>
            <a:r>
              <a:rPr sz="1200" b="1" spc="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En</a:t>
            </a:r>
            <a:r>
              <a:rPr sz="1200" b="1" spc="-15" dirty="0">
                <a:latin typeface="Arial"/>
                <a:cs typeface="Arial"/>
              </a:rPr>
              <a:t>g</a:t>
            </a:r>
            <a:r>
              <a:rPr sz="1200" b="1" dirty="0">
                <a:latin typeface="Arial"/>
                <a:cs typeface="Arial"/>
              </a:rPr>
              <a:t>lish</a:t>
            </a:r>
            <a:r>
              <a:rPr sz="1200" b="1" spc="140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ith 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he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Dep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rtment</a:t>
            </a:r>
            <a:r>
              <a:rPr sz="1200" b="1" spc="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dministrat</a:t>
            </a:r>
            <a:r>
              <a:rPr sz="1200" b="1" spc="10" dirty="0">
                <a:latin typeface="Arial"/>
                <a:cs typeface="Arial"/>
              </a:rPr>
              <a:t>i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Sci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ces</a:t>
            </a:r>
            <a:r>
              <a:rPr sz="1200" b="1" spc="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10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Humaniti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 under</a:t>
            </a:r>
            <a:r>
              <a:rPr sz="1200" b="1" spc="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auspi</a:t>
            </a:r>
            <a:r>
              <a:rPr sz="1200" b="1" spc="-10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es</a:t>
            </a:r>
            <a:r>
              <a:rPr sz="1200" b="1" spc="1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College,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 </a:t>
            </a:r>
            <a:r>
              <a:rPr sz="1200" b="1" spc="-1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esen</a:t>
            </a:r>
            <a:r>
              <a:rPr sz="1200" b="1" spc="-10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His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10" dirty="0">
                <a:latin typeface="Arial"/>
                <a:cs typeface="Arial"/>
              </a:rPr>
              <a:t>x</a:t>
            </a:r>
            <a:r>
              <a:rPr sz="1200" b="1" dirty="0">
                <a:latin typeface="Arial"/>
                <a:cs typeface="Arial"/>
              </a:rPr>
              <a:t>ce</a:t>
            </a:r>
            <a:r>
              <a:rPr sz="1200" b="1" spc="-10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ncy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Vi</a:t>
            </a: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Qu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elopmen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Dr.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Sultan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bin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ohammed </a:t>
            </a:r>
            <a:r>
              <a:rPr sz="1200" b="1" spc="-145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spc="5" dirty="0">
                <a:latin typeface="Arial"/>
                <a:cs typeface="Arial"/>
              </a:rPr>
              <a:t>l</a:t>
            </a:r>
            <a:r>
              <a:rPr sz="1200" b="1" spc="-5" dirty="0">
                <a:latin typeface="Arial"/>
                <a:cs typeface="Arial"/>
              </a:rPr>
              <a:t>-M</a:t>
            </a:r>
            <a:r>
              <a:rPr sz="1200" b="1" spc="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tairi. </a:t>
            </a:r>
            <a:r>
              <a:rPr sz="1200" b="1" spc="-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The </a:t>
            </a:r>
            <a:r>
              <a:rPr sz="1200" b="1" spc="-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dent </a:t>
            </a:r>
            <a:r>
              <a:rPr sz="1200" b="1" spc="-145" dirty="0">
                <a:latin typeface="Arial"/>
                <a:cs typeface="Arial"/>
              </a:rPr>
              <a:t> </a:t>
            </a:r>
            <a:r>
              <a:rPr sz="1200" b="1" spc="-40" dirty="0">
                <a:latin typeface="Arial"/>
                <a:cs typeface="Arial"/>
              </a:rPr>
              <a:t>A</a:t>
            </a:r>
            <a:r>
              <a:rPr sz="1200" b="1" spc="1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5" dirty="0">
                <a:latin typeface="Arial"/>
                <a:cs typeface="Arial"/>
              </a:rPr>
              <a:t>i</a:t>
            </a:r>
            <a:r>
              <a:rPr sz="1200" b="1" spc="-1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ities </a:t>
            </a:r>
            <a:r>
              <a:rPr sz="1200" b="1" spc="-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Commit</a:t>
            </a:r>
            <a:r>
              <a:rPr sz="1200" b="1" spc="-1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ee </a:t>
            </a:r>
            <a:r>
              <a:rPr sz="1200" b="1" spc="-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ld </a:t>
            </a:r>
            <a:r>
              <a:rPr sz="1200" b="1" spc="-1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 </a:t>
            </a:r>
            <a:r>
              <a:rPr sz="1200" b="1" spc="-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open meeting </a:t>
            </a:r>
            <a:r>
              <a:rPr sz="1200" b="1" spc="-110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ith 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-10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ts 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 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Engli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h 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during </a:t>
            </a:r>
            <a:r>
              <a:rPr sz="1200" b="1" spc="-120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00" b="1" spc="-15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ch 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Engli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h </a:t>
            </a:r>
            <a:r>
              <a:rPr sz="1200" b="1" spc="-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Language st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dents  </a:t>
            </a:r>
            <a:r>
              <a:rPr sz="1200" b="1" spc="-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met  </a:t>
            </a:r>
            <a:r>
              <a:rPr sz="1200" b="1" spc="-110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ith  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 </a:t>
            </a:r>
            <a:r>
              <a:rPr sz="1200" b="1" spc="-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He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d  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 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 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Department  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 </a:t>
            </a:r>
            <a:r>
              <a:rPr sz="1200" b="1" spc="-85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dm</a:t>
            </a:r>
            <a:r>
              <a:rPr sz="1200" b="1" spc="10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nistrati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5080" algn="just">
              <a:lnSpc>
                <a:spcPts val="2100"/>
              </a:lnSpc>
            </a:pPr>
            <a:r>
              <a:rPr sz="1200" b="1" dirty="0">
                <a:latin typeface="Arial"/>
                <a:cs typeface="Arial"/>
              </a:rPr>
              <a:t>Sci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ces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Huma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ities,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Dr.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Kha</a:t>
            </a:r>
            <a:r>
              <a:rPr sz="1200" b="1" spc="-10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id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bin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Na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hi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spc="-4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mad</a:t>
            </a:r>
            <a:r>
              <a:rPr sz="1200" b="1" spc="5" dirty="0">
                <a:latin typeface="Arial"/>
                <a:cs typeface="Arial"/>
              </a:rPr>
              <a:t>h</a:t>
            </a:r>
            <a:r>
              <a:rPr sz="1200" b="1" spc="-20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bri,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at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half</a:t>
            </a:r>
            <a:r>
              <a:rPr sz="1200" b="1" spc="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pa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t nine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ond</a:t>
            </a:r>
            <a:r>
              <a:rPr sz="1200" b="1" spc="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mo</a:t>
            </a:r>
            <a:r>
              <a:rPr sz="1200" b="1" spc="10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ning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27</a:t>
            </a:r>
            <a:r>
              <a:rPr sz="1200" b="1" spc="-10" dirty="0">
                <a:latin typeface="Arial"/>
                <a:cs typeface="Arial"/>
              </a:rPr>
              <a:t>/</a:t>
            </a:r>
            <a:r>
              <a:rPr sz="1200" b="1" dirty="0">
                <a:latin typeface="Arial"/>
                <a:cs typeface="Arial"/>
              </a:rPr>
              <a:t>4/</a:t>
            </a:r>
            <a:r>
              <a:rPr sz="1200" b="1" spc="-5" dirty="0">
                <a:latin typeface="Arial"/>
                <a:cs typeface="Arial"/>
              </a:rPr>
              <a:t>1</a:t>
            </a:r>
            <a:r>
              <a:rPr sz="1200" b="1" dirty="0">
                <a:latin typeface="Arial"/>
                <a:cs typeface="Arial"/>
              </a:rPr>
              <a:t>436</a:t>
            </a:r>
            <a:r>
              <a:rPr sz="1200" b="1" spc="30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coll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spc="-15" dirty="0">
                <a:latin typeface="Arial"/>
                <a:cs typeface="Arial"/>
              </a:rPr>
              <a:t>g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lob</a:t>
            </a:r>
            <a:r>
              <a:rPr sz="1200" b="1" spc="5" dirty="0">
                <a:latin typeface="Arial"/>
                <a:cs typeface="Arial"/>
              </a:rPr>
              <a:t>b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.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The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meeting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at</a:t>
            </a:r>
            <a:r>
              <a:rPr sz="1200" b="1" spc="-1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ended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b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number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facul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members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group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dents from</a:t>
            </a:r>
            <a:r>
              <a:rPr sz="1200" b="1" spc="1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her </a:t>
            </a:r>
            <a:r>
              <a:rPr sz="1200" b="1" spc="-1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dis</a:t>
            </a:r>
            <a:r>
              <a:rPr sz="1200" b="1" spc="-10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5" dirty="0">
                <a:latin typeface="Arial"/>
                <a:cs typeface="Arial"/>
              </a:rPr>
              <a:t>p</a:t>
            </a:r>
            <a:r>
              <a:rPr sz="1200" b="1" dirty="0">
                <a:latin typeface="Arial"/>
                <a:cs typeface="Arial"/>
              </a:rPr>
              <a:t>lin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-1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 </a:t>
            </a:r>
            <a:r>
              <a:rPr sz="1200" b="1" spc="-1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col</a:t>
            </a:r>
            <a:r>
              <a:rPr sz="1200" b="1" spc="-10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ege.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Pr</a:t>
            </a:r>
            <a:r>
              <a:rPr sz="1200" b="1" spc="-1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f. </a:t>
            </a:r>
            <a:r>
              <a:rPr sz="1200" b="1" spc="-155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hmed </a:t>
            </a:r>
            <a:r>
              <a:rPr sz="1200" b="1" spc="-17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assin </a:t>
            </a:r>
            <a:r>
              <a:rPr sz="1200" b="1" spc="-16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hmoud, </a:t>
            </a:r>
            <a:r>
              <a:rPr sz="1200" b="1" spc="-1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 facul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 the Engli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h department and a member of 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St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dent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ct</a:t>
            </a:r>
            <a:r>
              <a:rPr sz="1200" b="1" spc="5" dirty="0">
                <a:latin typeface="Arial"/>
                <a:cs typeface="Arial"/>
              </a:rPr>
              <a:t>i</a:t>
            </a:r>
            <a:r>
              <a:rPr sz="1200" b="1" spc="-1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ities Commit</a:t>
            </a:r>
            <a:r>
              <a:rPr sz="1200" b="1" spc="-1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ee </a:t>
            </a:r>
            <a:r>
              <a:rPr sz="1200" b="1" spc="-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moderat</a:t>
            </a:r>
            <a:r>
              <a:rPr sz="1200" b="1" spc="-1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d </a:t>
            </a:r>
            <a:r>
              <a:rPr sz="1200" b="1" spc="-1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meeting </a:t>
            </a:r>
            <a:r>
              <a:rPr sz="1200" b="1" spc="-1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duri</a:t>
            </a:r>
            <a:r>
              <a:rPr sz="1200" b="1" spc="10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g </a:t>
            </a:r>
            <a:r>
              <a:rPr sz="1200" b="1" spc="-15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hich </a:t>
            </a:r>
            <a:r>
              <a:rPr sz="1200" b="1" spc="-1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dents </a:t>
            </a:r>
            <a:r>
              <a:rPr sz="1200" b="1" spc="-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as</a:t>
            </a:r>
            <a:r>
              <a:rPr sz="1200" b="1" spc="-10" dirty="0">
                <a:latin typeface="Arial"/>
                <a:cs typeface="Arial"/>
              </a:rPr>
              <a:t>k</a:t>
            </a:r>
            <a:r>
              <a:rPr sz="1200" b="1" dirty="0">
                <a:latin typeface="Arial"/>
                <a:cs typeface="Arial"/>
              </a:rPr>
              <a:t>ed </a:t>
            </a:r>
            <a:r>
              <a:rPr sz="1200" b="1" spc="-1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 number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que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tions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at </a:t>
            </a:r>
            <a:r>
              <a:rPr sz="1200" b="1" spc="2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red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b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Dr.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mad</a:t>
            </a:r>
            <a:r>
              <a:rPr sz="1200" b="1" spc="5" dirty="0">
                <a:latin typeface="Arial"/>
                <a:cs typeface="Arial"/>
              </a:rPr>
              <a:t>h</a:t>
            </a:r>
            <a:r>
              <a:rPr sz="1200" b="1" spc="-20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bri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all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open- mindednes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,  </a:t>
            </a:r>
            <a:r>
              <a:rPr sz="1200" b="1" spc="-114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ri</a:t>
            </a:r>
            <a:r>
              <a:rPr sz="1200" b="1" spc="1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  </a:t>
            </a:r>
            <a:r>
              <a:rPr sz="1200" b="1" spc="-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 </a:t>
            </a:r>
            <a:r>
              <a:rPr sz="1200" b="1" spc="-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trans</a:t>
            </a:r>
            <a:r>
              <a:rPr sz="1200" b="1" spc="-15" dirty="0">
                <a:latin typeface="Arial"/>
                <a:cs typeface="Arial"/>
              </a:rPr>
              <a:t>p</a:t>
            </a:r>
            <a:r>
              <a:rPr sz="1200" b="1" dirty="0">
                <a:latin typeface="Arial"/>
                <a:cs typeface="Arial"/>
              </a:rPr>
              <a:t>arenc</a:t>
            </a:r>
            <a:r>
              <a:rPr sz="1200" b="1" spc="-30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.  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The  </a:t>
            </a:r>
            <a:r>
              <a:rPr sz="1200" b="1" spc="-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que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tio</a:t>
            </a:r>
            <a:r>
              <a:rPr sz="1200" b="1" spc="-20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s  </a:t>
            </a:r>
            <a:r>
              <a:rPr sz="1200" b="1" spc="-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nged  </a:t>
            </a:r>
            <a:r>
              <a:rPr sz="1200" b="1" spc="-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from que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tions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about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oc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bula</a:t>
            </a:r>
            <a:r>
              <a:rPr sz="1200" b="1" spc="10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spe</a:t>
            </a: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li</a:t>
            </a:r>
            <a:r>
              <a:rPr sz="1200" b="1" spc="-15" dirty="0">
                <a:latin typeface="Arial"/>
                <a:cs typeface="Arial"/>
              </a:rPr>
              <a:t>z</a:t>
            </a:r>
            <a:r>
              <a:rPr sz="1200" b="1" dirty="0">
                <a:latin typeface="Arial"/>
                <a:cs typeface="Arial"/>
              </a:rPr>
              <a:t>ation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5" dirty="0">
                <a:latin typeface="Arial"/>
                <a:cs typeface="Arial"/>
              </a:rPr>
              <a:t>d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anc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el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que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tions</a:t>
            </a:r>
            <a:endParaRPr sz="1200">
              <a:latin typeface="Arial"/>
              <a:cs typeface="Arial"/>
            </a:endParaRPr>
          </a:p>
          <a:p>
            <a:pPr marL="12700" marR="5715" algn="just">
              <a:lnSpc>
                <a:spcPts val="2100"/>
              </a:lnSpc>
            </a:pPr>
            <a:r>
              <a:rPr sz="1200" b="1" dirty="0">
                <a:latin typeface="Arial"/>
                <a:cs typeface="Arial"/>
              </a:rPr>
              <a:t>about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1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most</a:t>
            </a:r>
            <a:r>
              <a:rPr sz="1200" b="1" spc="1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pr</a:t>
            </a:r>
            <a:r>
              <a:rPr sz="1200" b="1" spc="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minent </a:t>
            </a:r>
            <a:r>
              <a:rPr sz="1200" b="1" spc="-1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chal</a:t>
            </a:r>
            <a:r>
              <a:rPr sz="1200" b="1" spc="-10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enges </a:t>
            </a:r>
            <a:r>
              <a:rPr sz="1200" b="1" spc="-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20" dirty="0">
                <a:latin typeface="Arial"/>
                <a:cs typeface="Arial"/>
              </a:rPr>
              <a:t>h</a:t>
            </a:r>
            <a:r>
              <a:rPr sz="1200" b="1" spc="1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face </a:t>
            </a:r>
            <a:r>
              <a:rPr sz="1200" b="1" spc="-1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during </a:t>
            </a:r>
            <a:r>
              <a:rPr sz="1200" b="1" spc="-1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eir </a:t>
            </a:r>
            <a:r>
              <a:rPr sz="1200" b="1" spc="-1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dies </a:t>
            </a:r>
            <a:r>
              <a:rPr sz="1200" b="1" spc="-1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 ma</a:t>
            </a:r>
            <a:r>
              <a:rPr sz="1200" b="1" spc="-10" dirty="0">
                <a:latin typeface="Arial"/>
                <a:cs typeface="Arial"/>
              </a:rPr>
              <a:t>j</a:t>
            </a:r>
            <a:r>
              <a:rPr sz="1200" b="1" dirty="0">
                <a:latin typeface="Arial"/>
                <a:cs typeface="Arial"/>
              </a:rPr>
              <a:t>or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course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ith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it.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Oth</a:t>
            </a:r>
            <a:r>
              <a:rPr sz="1200" b="1" spc="2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que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tions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el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spc="-2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ed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eir aspir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tions 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 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pos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graduation, 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both </a:t>
            </a:r>
            <a:r>
              <a:rPr sz="1200" b="1" spc="-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during </a:t>
            </a:r>
            <a:r>
              <a:rPr sz="1200" b="1" spc="-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gradu</a:t>
            </a:r>
            <a:r>
              <a:rPr sz="1200" b="1" spc="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te 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path </a:t>
            </a:r>
            <a:r>
              <a:rPr sz="1200" b="1" spc="-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or e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en on a </a:t>
            </a: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ar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er p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spc="-2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h r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ting 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o the Eng</a:t>
            </a:r>
            <a:r>
              <a:rPr sz="1200" b="1" spc="-15" dirty="0">
                <a:latin typeface="Arial"/>
                <a:cs typeface="Arial"/>
              </a:rPr>
              <a:t>l</a:t>
            </a:r>
            <a:r>
              <a:rPr sz="1200" b="1" spc="-10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sh Language.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41500" y="914400"/>
            <a:ext cx="4877440" cy="27428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41500" y="3809984"/>
            <a:ext cx="4877440" cy="274281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41500" y="6705663"/>
            <a:ext cx="4877440" cy="27428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41500" y="914400"/>
            <a:ext cx="4877440" cy="27428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41500" y="3810000"/>
            <a:ext cx="4877440" cy="27428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41500" y="6705663"/>
            <a:ext cx="4877440" cy="27428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41500" y="914400"/>
            <a:ext cx="4877440" cy="27428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41500" y="3810000"/>
            <a:ext cx="4877440" cy="27428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245</Words>
  <Application>Microsoft Office PowerPoint</Application>
  <PresentationFormat>Benutzerdefiniert</PresentationFormat>
  <Paragraphs>4</Paragraphs>
  <Slides>4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Office Theme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2015-04-05T12:00:51Z</dcterms:created>
  <dcterms:modified xsi:type="dcterms:W3CDTF">2015-04-05T10:00:55Z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2015-04-05T00:00:00Z</vt:filetime>
  </property>
  <property fmtid="{D5CDD505-2E9C-101B-9397-08002B2CF9AE}" pid="3" name="LastSaved">
    <vt:filetime>2015-04-05T00:00:00Z</vt:filetime>
  </property>
</Properties>
</file>