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81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1055330"/>
            <a:ext cx="5301615" cy="3278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13081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eetings and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or</a:t>
            </a:r>
            <a:r>
              <a:rPr sz="1200" b="1" spc="-10" dirty="0">
                <a:latin typeface="Arial"/>
                <a:cs typeface="Arial"/>
              </a:rPr>
              <a:t>ks</a:t>
            </a:r>
            <a:r>
              <a:rPr sz="1200" b="1" dirty="0">
                <a:latin typeface="Arial"/>
                <a:cs typeface="Arial"/>
              </a:rPr>
              <a:t>hops still H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ld to Fin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sh Sel</a:t>
            </a:r>
            <a:r>
              <a:rPr sz="1200" b="1" spc="15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aluation P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ogram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815"/>
              </a:spcBef>
            </a:pPr>
            <a:r>
              <a:rPr sz="1200" b="1" dirty="0">
                <a:latin typeface="Arial"/>
                <a:cs typeface="Arial"/>
              </a:rPr>
              <a:t>The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lf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ass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ss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ent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team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con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inues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meet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comp</a:t>
            </a:r>
            <a:r>
              <a:rPr sz="1200" b="1" spc="-1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ete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20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spc="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self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aluation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part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spc="20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sel</a:t>
            </a:r>
            <a:r>
              <a:rPr sz="1200" b="1" spc="25" dirty="0">
                <a:latin typeface="Arial"/>
                <a:cs typeface="Arial"/>
              </a:rPr>
              <a:t>f</a:t>
            </a:r>
            <a:r>
              <a:rPr sz="1200" b="1" spc="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aluation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ograms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Communi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College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sel</a:t>
            </a:r>
            <a:r>
              <a:rPr sz="1200" b="1" spc="10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asse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ent 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team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aded 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Professor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ahmoud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ustafa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Sharif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rticipation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Profe</a:t>
            </a:r>
            <a:r>
              <a:rPr sz="1200" b="1" spc="-10" dirty="0">
                <a:latin typeface="Arial"/>
                <a:cs typeface="Arial"/>
              </a:rPr>
              <a:t>ss</a:t>
            </a:r>
            <a:r>
              <a:rPr sz="1200" b="1" dirty="0">
                <a:latin typeface="Arial"/>
                <a:cs typeface="Arial"/>
              </a:rPr>
              <a:t>or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Sha</a:t>
            </a:r>
            <a:r>
              <a:rPr sz="1200" b="1" spc="5" dirty="0">
                <a:latin typeface="Arial"/>
                <a:cs typeface="Arial"/>
              </a:rPr>
              <a:t>k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 N</a:t>
            </a:r>
            <a:r>
              <a:rPr sz="1200" b="1" spc="-20" dirty="0">
                <a:latin typeface="Arial"/>
                <a:cs typeface="Arial"/>
              </a:rPr>
              <a:t>o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ihi,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ad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Quali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ccreditation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Center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</a:t>
            </a:r>
            <a:r>
              <a:rPr sz="1200" b="1" spc="1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ge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held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number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meetings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orksho</a:t>
            </a:r>
            <a:r>
              <a:rPr sz="1200" b="1" spc="-20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ds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mem</a:t>
            </a:r>
            <a:r>
              <a:rPr sz="1200" b="1" spc="-1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ers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ll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ing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tea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: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Hait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am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bdul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Karim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Sha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ban,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team of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mission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ob</a:t>
            </a:r>
            <a:r>
              <a:rPr sz="1200" b="1" spc="-15" dirty="0">
                <a:latin typeface="Arial"/>
                <a:cs typeface="Arial"/>
              </a:rPr>
              <a:t>j</a:t>
            </a:r>
            <a:r>
              <a:rPr sz="1200" b="1" spc="1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cti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es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r.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Saad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bdullah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10" dirty="0">
                <a:latin typeface="Arial"/>
                <a:cs typeface="Arial"/>
              </a:rPr>
              <a:t>l</a:t>
            </a:r>
            <a:r>
              <a:rPr sz="1200" b="1" spc="20" dirty="0">
                <a:latin typeface="Arial"/>
                <a:cs typeface="Arial"/>
              </a:rPr>
              <a:t>-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shri,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ad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team 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au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horiti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ad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ini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ation 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3</a:t>
            </a:r>
            <a:r>
              <a:rPr sz="1200" b="1" dirty="0">
                <a:latin typeface="Arial"/>
                <a:cs typeface="Arial"/>
              </a:rPr>
              <a:t>- 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arh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 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hmed Ra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an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team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quali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assurance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impro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ement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45" dirty="0">
                <a:latin typeface="Arial"/>
                <a:cs typeface="Arial"/>
              </a:rPr>
              <a:t>4</a:t>
            </a: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r.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ed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25" dirty="0">
                <a:latin typeface="Arial"/>
                <a:cs typeface="Arial"/>
              </a:rPr>
              <a:t>a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spc="1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Ko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ecr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arning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teaching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team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eetings and 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kshops 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ng 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ds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team 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membe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still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progress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fin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sh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programm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c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el</a:t>
            </a:r>
            <a:r>
              <a:rPr sz="1200" b="1" spc="20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aluation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Communi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College.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2015-04-13T14:21:20Z</dcterms:created>
  <dcterms:modified xsi:type="dcterms:W3CDTF">2015-04-13T12:21:20Z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