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58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1017230"/>
            <a:ext cx="5302885" cy="711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Training Course on </a:t>
            </a:r>
            <a:r>
              <a:rPr sz="1200" b="1" spc="-15" dirty="0">
                <a:latin typeface="Arial"/>
                <a:cs typeface="Arial"/>
              </a:rPr>
              <a:t>(</a:t>
            </a:r>
            <a:r>
              <a:rPr sz="1200" b="1" dirty="0">
                <a:latin typeface="Arial"/>
                <a:cs typeface="Arial"/>
              </a:rPr>
              <a:t>D2L) 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arning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ct val="145800"/>
              </a:lnSpc>
            </a:pP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arni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Distance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ning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College held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spe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ali</a:t>
            </a:r>
            <a:r>
              <a:rPr sz="1200" b="1" spc="-15" dirty="0">
                <a:latin typeface="Arial"/>
                <a:cs typeface="Arial"/>
              </a:rPr>
              <a:t>z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ourse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use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spc="30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arning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s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stems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(</a:t>
            </a:r>
            <a:r>
              <a:rPr sz="1200" b="1" spc="-10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esire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Le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rn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D2L)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adop</a:t>
            </a:r>
            <a:r>
              <a:rPr sz="1200" b="1" spc="-10" dirty="0">
                <a:latin typeface="Arial"/>
                <a:cs typeface="Arial"/>
              </a:rPr>
              <a:t>te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.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cour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targeted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mpl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ees and 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members  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 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</a:t>
            </a:r>
            <a:r>
              <a:rPr sz="1200" b="1" spc="-15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e.  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This  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cour</a:t>
            </a:r>
            <a:r>
              <a:rPr sz="1200" b="1" spc="2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es  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fram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ork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cu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rent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plan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ng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acad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mic 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ear 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14</a:t>
            </a:r>
            <a:r>
              <a:rPr sz="1200" b="1" spc="-10" dirty="0">
                <a:latin typeface="Arial"/>
                <a:cs typeface="Arial"/>
              </a:rPr>
              <a:t>3</a:t>
            </a:r>
            <a:r>
              <a:rPr sz="1200" b="1" dirty="0">
                <a:latin typeface="Arial"/>
                <a:cs typeface="Arial"/>
              </a:rPr>
              <a:t>5/</a:t>
            </a:r>
            <a:r>
              <a:rPr sz="1200" b="1" spc="5" dirty="0">
                <a:latin typeface="Arial"/>
                <a:cs typeface="Arial"/>
              </a:rPr>
              <a:t>1</a:t>
            </a:r>
            <a:r>
              <a:rPr sz="1200" b="1" spc="-10" dirty="0">
                <a:latin typeface="Arial"/>
                <a:cs typeface="Arial"/>
              </a:rPr>
              <a:t>4</a:t>
            </a:r>
            <a:r>
              <a:rPr sz="1200" b="1" dirty="0">
                <a:latin typeface="Arial"/>
                <a:cs typeface="Arial"/>
              </a:rPr>
              <a:t>36 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H. 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Detailed 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explanatio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  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re  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en conc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rning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ols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proce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ses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aim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ng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iding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ctro</a:t>
            </a:r>
            <a:r>
              <a:rPr sz="1200" b="1" spc="-5" dirty="0"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 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arning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ironm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quite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simi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ar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traditional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-1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cation</a:t>
            </a:r>
            <a:r>
              <a:rPr sz="1200" b="1" spc="-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set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ing. H</a:t>
            </a:r>
            <a:r>
              <a:rPr sz="1200" b="1" spc="-20" dirty="0">
                <a:latin typeface="Arial"/>
                <a:cs typeface="Arial"/>
              </a:rPr>
              <a:t>o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er,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ing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proce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fas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er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ter</a:t>
            </a: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ess to 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op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ions 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ociated 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 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dif</a:t>
            </a:r>
            <a:r>
              <a:rPr sz="1200" b="1" spc="-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er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 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aspe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ts 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acad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mic proces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.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Fur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hermore,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it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does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not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spa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time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rs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such as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tradition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ademic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ironm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iding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greater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fle</a:t>
            </a:r>
            <a:r>
              <a:rPr sz="1200" b="1" spc="5" dirty="0">
                <a:latin typeface="Arial"/>
                <a:cs typeface="Arial"/>
              </a:rPr>
              <a:t>x</a:t>
            </a:r>
            <a:r>
              <a:rPr sz="1200" b="1" dirty="0">
                <a:latin typeface="Arial"/>
                <a:cs typeface="Arial"/>
              </a:rPr>
              <a:t>ibi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</a:t>
            </a:r>
            <a:r>
              <a:rPr sz="1200" b="1" spc="-5" dirty="0">
                <a:latin typeface="Arial"/>
                <a:cs typeface="Arial"/>
              </a:rPr>
              <a:t>t-</a:t>
            </a:r>
            <a:r>
              <a:rPr sz="1200" b="1" dirty="0">
                <a:latin typeface="Arial"/>
                <a:cs typeface="Arial"/>
              </a:rPr>
              <a:t>teacher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inte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action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perf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</a:t>
            </a: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nce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arious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acti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s.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re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 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conside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ab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int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racti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 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terms 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ctice 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appli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ation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s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stem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ols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its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feat</a:t>
            </a:r>
            <a:r>
              <a:rPr sz="1200" b="1" spc="-20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res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among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</a:t>
            </a:r>
            <a:r>
              <a:rPr sz="1200" b="1" spc="-1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lty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members during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course.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 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ing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ols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re 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lustrate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: 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ching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educ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tional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ent 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ctro</a:t>
            </a:r>
            <a:r>
              <a:rPr sz="1200" b="1" spc="-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ic 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ersion.  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ana</a:t>
            </a:r>
            <a:r>
              <a:rPr sz="1200" b="1" spc="10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ement 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recep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ion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ignmen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cumu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ating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grading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tests 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Instant mes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aging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munication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ia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mail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nn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unc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15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ing 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res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(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irtual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cl</a:t>
            </a: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ssroom) 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Establ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sh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ng 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rums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opinion 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polls (</a:t>
            </a:r>
            <a:r>
              <a:rPr sz="1200" b="1" spc="-5" dirty="0">
                <a:latin typeface="Arial"/>
                <a:cs typeface="Arial"/>
              </a:rPr>
              <a:t>q</a:t>
            </a:r>
            <a:r>
              <a:rPr sz="1200" b="1" dirty="0">
                <a:latin typeface="Arial"/>
                <a:cs typeface="Arial"/>
              </a:rPr>
              <a:t>ue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tion</a:t>
            </a:r>
            <a:r>
              <a:rPr sz="1200" b="1" spc="-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air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s)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Foll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up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endan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spc="-10" dirty="0">
                <a:latin typeface="Arial"/>
                <a:cs typeface="Arial"/>
              </a:rPr>
              <a:t>ei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using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15" dirty="0">
                <a:latin typeface="Arial"/>
                <a:cs typeface="Arial"/>
              </a:rPr>
              <a:t>s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stem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ols 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ourse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ok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9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hours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distribu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5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ssio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 deli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ered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r.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hammed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ez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be</a:t>
            </a:r>
            <a:r>
              <a:rPr sz="1200" b="1" spc="10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Super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or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rning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 and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appro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arning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trainer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maah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along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 Emad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Edd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en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Ha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an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asa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eer,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ead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40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arning unit at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 col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ege.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290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2015-04-13T14:21:23Z</dcterms:created>
  <dcterms:modified xsi:type="dcterms:W3CDTF">2015-04-13T12:21:24Z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