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302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752" y="924899"/>
            <a:ext cx="5301615" cy="8430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3545" indent="426720">
              <a:lnSpc>
                <a:spcPct val="100000"/>
              </a:lnSpc>
            </a:pPr>
            <a:r>
              <a:rPr sz="1600" spc="-185" dirty="0">
                <a:latin typeface="Arial"/>
                <a:cs typeface="Arial"/>
              </a:rPr>
              <a:t>ي</a:t>
            </a:r>
            <a:r>
              <a:rPr sz="1600" spc="-175" dirty="0">
                <a:latin typeface="Arial"/>
                <a:cs typeface="Arial"/>
              </a:rPr>
              <a:t>ό</a:t>
            </a:r>
            <a:r>
              <a:rPr sz="1600" spc="80" dirty="0">
                <a:latin typeface="Arial"/>
                <a:cs typeface="Arial"/>
              </a:rPr>
              <a:t>م</a:t>
            </a:r>
            <a:r>
              <a:rPr sz="1600" spc="-1015" dirty="0">
                <a:latin typeface="Arial"/>
                <a:cs typeface="Arial"/>
              </a:rPr>
              <a:t>Ύ</a:t>
            </a:r>
            <a:r>
              <a:rPr sz="1600" spc="-75" dirty="0">
                <a:latin typeface="Arial"/>
                <a:cs typeface="Arial"/>
              </a:rPr>
              <a:t>ج</a:t>
            </a:r>
            <a:r>
              <a:rPr sz="1600" spc="-490" dirty="0">
                <a:latin typeface="Arial"/>
                <a:cs typeface="Arial"/>
              </a:rPr>
              <a:t>ل</a:t>
            </a:r>
            <a:r>
              <a:rPr sz="1600" spc="-5" dirty="0">
                <a:latin typeface="Arial"/>
                <a:cs typeface="Arial"/>
              </a:rPr>
              <a:t>ا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340" dirty="0">
                <a:latin typeface="Arial"/>
                <a:cs typeface="Arial"/>
              </a:rPr>
              <a:t>Ώ</a:t>
            </a:r>
            <a:r>
              <a:rPr sz="1600" spc="-225" dirty="0">
                <a:latin typeface="Arial"/>
                <a:cs typeface="Arial"/>
              </a:rPr>
              <a:t>ل</a:t>
            </a:r>
            <a:r>
              <a:rPr sz="1600" spc="-1015" dirty="0">
                <a:latin typeface="Arial"/>
                <a:cs typeface="Arial"/>
              </a:rPr>
              <a:t>Ύ</a:t>
            </a:r>
            <a:r>
              <a:rPr sz="1600" spc="-15" dirty="0">
                <a:latin typeface="Arial"/>
                <a:cs typeface="Arial"/>
              </a:rPr>
              <a:t>ط</a:t>
            </a:r>
            <a:r>
              <a:rPr sz="1600" spc="-490" dirty="0">
                <a:latin typeface="Arial"/>
                <a:cs typeface="Arial"/>
              </a:rPr>
              <a:t>ل</a:t>
            </a:r>
            <a:r>
              <a:rPr sz="1600" spc="-5" dirty="0">
                <a:latin typeface="Arial"/>
                <a:cs typeface="Arial"/>
              </a:rPr>
              <a:t>ا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420" dirty="0">
                <a:latin typeface="Arial"/>
                <a:cs typeface="Arial"/>
              </a:rPr>
              <a:t>Ε</a:t>
            </a:r>
            <a:r>
              <a:rPr sz="1600" spc="-530" dirty="0">
                <a:latin typeface="Arial"/>
                <a:cs typeface="Arial"/>
              </a:rPr>
              <a:t>Ύ</a:t>
            </a:r>
            <a:r>
              <a:rPr sz="1600" spc="-459" dirty="0">
                <a:latin typeface="Arial"/>
                <a:cs typeface="Arial"/>
              </a:rPr>
              <a:t>ن</a:t>
            </a:r>
            <a:r>
              <a:rPr sz="1600" spc="-1015" dirty="0">
                <a:latin typeface="Arial"/>
                <a:cs typeface="Arial"/>
              </a:rPr>
              <a:t>Ύ</a:t>
            </a:r>
            <a:r>
              <a:rPr sz="1600" spc="-345" dirty="0">
                <a:latin typeface="Arial"/>
                <a:cs typeface="Arial"/>
              </a:rPr>
              <a:t>ك</a:t>
            </a:r>
            <a:r>
              <a:rPr sz="1600" spc="80" dirty="0">
                <a:latin typeface="Arial"/>
                <a:cs typeface="Arial"/>
              </a:rPr>
              <a:t>م</a:t>
            </a:r>
            <a:r>
              <a:rPr sz="1600" spc="-5" dirty="0">
                <a:latin typeface="Arial"/>
                <a:cs typeface="Arial"/>
              </a:rPr>
              <a:t>ا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ر</a:t>
            </a:r>
            <a:r>
              <a:rPr sz="1600" spc="-640" dirty="0">
                <a:latin typeface="Arial"/>
                <a:cs typeface="Arial"/>
              </a:rPr>
              <a:t>ي</a:t>
            </a:r>
            <a:r>
              <a:rPr sz="1600" spc="-210" dirty="0">
                <a:latin typeface="Arial"/>
                <a:cs typeface="Arial"/>
              </a:rPr>
              <a:t>ϭ</a:t>
            </a:r>
            <a:r>
              <a:rPr sz="1600" spc="-10" dirty="0">
                <a:latin typeface="Arial"/>
                <a:cs typeface="Arial"/>
              </a:rPr>
              <a:t>ط</a:t>
            </a:r>
            <a:r>
              <a:rPr sz="1600" spc="-755" dirty="0">
                <a:latin typeface="Arial"/>
                <a:cs typeface="Arial"/>
              </a:rPr>
              <a:t>ت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ى</a:t>
            </a:r>
            <a:r>
              <a:rPr sz="1600" spc="-885" dirty="0">
                <a:latin typeface="Arial"/>
                <a:cs typeface="Arial"/>
              </a:rPr>
              <a:t>Ϡ</a:t>
            </a:r>
            <a:r>
              <a:rPr sz="1600" spc="-35" dirty="0">
                <a:latin typeface="Arial"/>
                <a:cs typeface="Arial"/>
              </a:rPr>
              <a:t>ع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صرح</a:t>
            </a:r>
            <a:r>
              <a:rPr sz="1600" spc="-490" dirty="0">
                <a:latin typeface="Arial"/>
                <a:cs typeface="Arial"/>
              </a:rPr>
              <a:t>ل</a:t>
            </a:r>
            <a:r>
              <a:rPr sz="1600" spc="-5" dirty="0">
                <a:latin typeface="Arial"/>
                <a:cs typeface="Arial"/>
              </a:rPr>
              <a:t>ا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210" dirty="0">
                <a:latin typeface="Arial"/>
                <a:cs typeface="Arial"/>
              </a:rPr>
              <a:t>ءϭض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470" dirty="0">
                <a:latin typeface="Arial"/>
                <a:cs typeface="Arial"/>
              </a:rPr>
              <a:t>يف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5" dirty="0">
                <a:latin typeface="Traditional Arabic"/>
                <a:cs typeface="Traditional Arabic"/>
              </a:rPr>
              <a:t>ناونعب</a:t>
            </a:r>
            <a:r>
              <a:rPr sz="1800" spc="-5" dirty="0">
                <a:latin typeface="Traditional Arabic"/>
                <a:cs typeface="Traditional Arabic"/>
              </a:rPr>
              <a:t> </a:t>
            </a:r>
            <a:r>
              <a:rPr sz="1800" spc="305" dirty="0">
                <a:latin typeface="Traditional Arabic"/>
                <a:cs typeface="Traditional Arabic"/>
              </a:rPr>
              <a:t>ةرضاح</a:t>
            </a:r>
            <a:r>
              <a:rPr sz="1800" dirty="0">
                <a:latin typeface="Traditional Arabic"/>
                <a:cs typeface="Traditional Arabic"/>
              </a:rPr>
              <a:t> </a:t>
            </a:r>
            <a:r>
              <a:rPr sz="1800" spc="5" dirty="0">
                <a:latin typeface="Traditional Arabic"/>
                <a:cs typeface="Traditional Arabic"/>
              </a:rPr>
              <a:t>مظنت </a:t>
            </a:r>
            <a:r>
              <a:rPr sz="1800" spc="-50" dirty="0">
                <a:latin typeface="Traditional Arabic"/>
                <a:cs typeface="Traditional Arabic"/>
              </a:rPr>
              <a:t>ملع</a:t>
            </a:r>
            <a:r>
              <a:rPr sz="1800" spc="-85" dirty="0">
                <a:latin typeface="Traditional Arabic"/>
                <a:cs typeface="Traditional Arabic"/>
              </a:rPr>
              <a:t>ت</a:t>
            </a:r>
            <a:r>
              <a:rPr sz="1800" spc="30" dirty="0">
                <a:latin typeface="Traditional Arabic"/>
                <a:cs typeface="Traditional Arabic"/>
              </a:rPr>
              <a:t>لاو</a:t>
            </a:r>
            <a:r>
              <a:rPr sz="1800" dirty="0">
                <a:latin typeface="Traditional Arabic"/>
                <a:cs typeface="Traditional Arabic"/>
              </a:rPr>
              <a:t> </a:t>
            </a:r>
            <a:r>
              <a:rPr sz="1800" spc="495" dirty="0">
                <a:latin typeface="Traditional Arabic"/>
                <a:cs typeface="Traditional Arabic"/>
              </a:rPr>
              <a:t>م</a:t>
            </a:r>
            <a:r>
              <a:rPr sz="1800" spc="-225" dirty="0">
                <a:latin typeface="Traditional Arabic"/>
                <a:cs typeface="Traditional Arabic"/>
              </a:rPr>
              <a:t>يلع</a:t>
            </a:r>
            <a:r>
              <a:rPr sz="1800" spc="-315" dirty="0">
                <a:latin typeface="Traditional Arabic"/>
                <a:cs typeface="Traditional Arabic"/>
              </a:rPr>
              <a:t>ت</a:t>
            </a:r>
            <a:r>
              <a:rPr sz="1800" spc="-215" dirty="0">
                <a:latin typeface="Traditional Arabic"/>
                <a:cs typeface="Traditional Arabic"/>
              </a:rPr>
              <a:t>لاب</a:t>
            </a:r>
            <a:r>
              <a:rPr sz="1800" dirty="0">
                <a:latin typeface="Traditional Arabic"/>
                <a:cs typeface="Traditional Arabic"/>
              </a:rPr>
              <a:t> </a:t>
            </a:r>
            <a:r>
              <a:rPr sz="1800" spc="-50" dirty="0">
                <a:latin typeface="Traditional Arabic"/>
                <a:cs typeface="Traditional Arabic"/>
              </a:rPr>
              <a:t>ز</a:t>
            </a:r>
            <a:r>
              <a:rPr sz="1800" spc="-80" dirty="0">
                <a:latin typeface="Traditional Arabic"/>
                <a:cs typeface="Traditional Arabic"/>
              </a:rPr>
              <a:t>ي</a:t>
            </a:r>
            <a:r>
              <a:rPr sz="1800" spc="25" dirty="0">
                <a:latin typeface="Traditional Arabic"/>
                <a:cs typeface="Traditional Arabic"/>
              </a:rPr>
              <a:t>متلا</a:t>
            </a:r>
            <a:r>
              <a:rPr sz="1800" dirty="0">
                <a:latin typeface="Traditional Arabic"/>
                <a:cs typeface="Traditional Arabic"/>
              </a:rPr>
              <a:t> </a:t>
            </a:r>
            <a:r>
              <a:rPr sz="1800" spc="290" dirty="0">
                <a:latin typeface="Traditional Arabic"/>
                <a:cs typeface="Traditional Arabic"/>
              </a:rPr>
              <a:t>ة</a:t>
            </a:r>
            <a:r>
              <a:rPr sz="1800" spc="345" dirty="0">
                <a:latin typeface="Traditional Arabic"/>
                <a:cs typeface="Traditional Arabic"/>
              </a:rPr>
              <a:t>د</a:t>
            </a:r>
            <a:r>
              <a:rPr sz="1800" spc="150" dirty="0">
                <a:latin typeface="Traditional Arabic"/>
                <a:cs typeface="Traditional Arabic"/>
              </a:rPr>
              <a:t>حو</a:t>
            </a:r>
            <a:endParaRPr sz="1800">
              <a:latin typeface="Traditional Arabic"/>
              <a:cs typeface="Traditional Arab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latin typeface="Traditional Arabic"/>
                <a:cs typeface="Traditional Arabic"/>
              </a:rPr>
              <a:t>ةي</a:t>
            </a:r>
            <a:r>
              <a:rPr sz="1800" spc="-280" dirty="0">
                <a:latin typeface="Traditional Arabic"/>
                <a:cs typeface="Traditional Arabic"/>
              </a:rPr>
              <a:t>ل</a:t>
            </a:r>
            <a:r>
              <a:rPr sz="1800" spc="-40" dirty="0">
                <a:latin typeface="Traditional Arabic"/>
                <a:cs typeface="Traditional Arabic"/>
              </a:rPr>
              <a:t>كلا</a:t>
            </a:r>
            <a:r>
              <a:rPr sz="1800" spc="5" dirty="0">
                <a:latin typeface="Traditional Arabic"/>
                <a:cs typeface="Traditional Arabic"/>
              </a:rPr>
              <a:t> </a:t>
            </a:r>
            <a:r>
              <a:rPr sz="1800" spc="-100" dirty="0">
                <a:latin typeface="Traditional Arabic"/>
                <a:cs typeface="Traditional Arabic"/>
              </a:rPr>
              <a:t>ةبل</a:t>
            </a:r>
            <a:r>
              <a:rPr sz="1800" spc="-130" dirty="0">
                <a:latin typeface="Traditional Arabic"/>
                <a:cs typeface="Traditional Arabic"/>
              </a:rPr>
              <a:t>ط</a:t>
            </a:r>
            <a:r>
              <a:rPr sz="1800" spc="-170" dirty="0">
                <a:latin typeface="Traditional Arabic"/>
                <a:cs typeface="Traditional Arabic"/>
              </a:rPr>
              <a:t>ل</a:t>
            </a:r>
            <a:r>
              <a:rPr sz="1800" spc="5" dirty="0">
                <a:latin typeface="Traditional Arabic"/>
                <a:cs typeface="Traditional Arabic"/>
              </a:rPr>
              <a:t> )</a:t>
            </a:r>
            <a:r>
              <a:rPr sz="1800" dirty="0">
                <a:latin typeface="Traditional Arabic"/>
                <a:cs typeface="Traditional Arabic"/>
              </a:rPr>
              <a:t>) </a:t>
            </a:r>
            <a:r>
              <a:rPr sz="1800" spc="-155" dirty="0">
                <a:latin typeface="Traditional Arabic"/>
                <a:cs typeface="Traditional Arabic"/>
              </a:rPr>
              <a:t>كلب</a:t>
            </a:r>
            <a:r>
              <a:rPr sz="1800" spc="-145" dirty="0">
                <a:latin typeface="Traditional Arabic"/>
                <a:cs typeface="Traditional Arabic"/>
              </a:rPr>
              <a:t>ق</a:t>
            </a:r>
            <a:r>
              <a:rPr sz="1800" spc="-450" dirty="0">
                <a:latin typeface="Traditional Arabic"/>
                <a:cs typeface="Traditional Arabic"/>
              </a:rPr>
              <a:t>ت</a:t>
            </a:r>
            <a:r>
              <a:rPr sz="1800" spc="55" dirty="0">
                <a:latin typeface="Traditional Arabic"/>
                <a:cs typeface="Traditional Arabic"/>
              </a:rPr>
              <a:t>س</a:t>
            </a:r>
            <a:r>
              <a:rPr sz="1800" spc="245" dirty="0">
                <a:latin typeface="Traditional Arabic"/>
                <a:cs typeface="Traditional Arabic"/>
              </a:rPr>
              <a:t>م</a:t>
            </a:r>
            <a:r>
              <a:rPr sz="1800" dirty="0">
                <a:latin typeface="Traditional Arabic"/>
                <a:cs typeface="Traditional Arabic"/>
              </a:rPr>
              <a:t> </a:t>
            </a:r>
            <a:r>
              <a:rPr sz="1800" spc="105" dirty="0">
                <a:latin typeface="Traditional Arabic"/>
                <a:cs typeface="Traditional Arabic"/>
              </a:rPr>
              <a:t>ط</a:t>
            </a:r>
            <a:r>
              <a:rPr sz="1800" spc="35" dirty="0">
                <a:latin typeface="Traditional Arabic"/>
                <a:cs typeface="Traditional Arabic"/>
              </a:rPr>
              <a:t>ط</a:t>
            </a:r>
            <a:r>
              <a:rPr sz="1800" spc="430" dirty="0">
                <a:latin typeface="Traditional Arabic"/>
                <a:cs typeface="Traditional Arabic"/>
              </a:rPr>
              <a:t>خ</a:t>
            </a:r>
            <a:r>
              <a:rPr sz="1800" spc="5" dirty="0">
                <a:latin typeface="Traditional Arabic"/>
                <a:cs typeface="Traditional Arabic"/>
              </a:rPr>
              <a:t> </a:t>
            </a:r>
            <a:r>
              <a:rPr sz="1800" spc="-120" dirty="0">
                <a:latin typeface="Traditional Arabic"/>
                <a:cs typeface="Traditional Arabic"/>
              </a:rPr>
              <a:t>ف</a:t>
            </a:r>
            <a:r>
              <a:rPr sz="1800" spc="-90" dirty="0">
                <a:latin typeface="Traditional Arabic"/>
                <a:cs typeface="Traditional Arabic"/>
              </a:rPr>
              <a:t>ي</a:t>
            </a:r>
            <a:r>
              <a:rPr sz="1800" spc="-30" dirty="0">
                <a:latin typeface="Traditional Arabic"/>
                <a:cs typeface="Traditional Arabic"/>
              </a:rPr>
              <a:t>ك</a:t>
            </a:r>
            <a:r>
              <a:rPr sz="1800" dirty="0">
                <a:latin typeface="Traditional Arabic"/>
                <a:cs typeface="Traditional Arabic"/>
              </a:rPr>
              <a:t> ((</a:t>
            </a:r>
            <a:endParaRPr sz="1800">
              <a:latin typeface="Traditional Arabic"/>
              <a:cs typeface="Traditional Arabic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120" dirty="0">
                <a:latin typeface="Arial"/>
                <a:cs typeface="Arial"/>
              </a:rPr>
              <a:t>ه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229" dirty="0">
                <a:latin typeface="Arial"/>
                <a:cs typeface="Arial"/>
              </a:rPr>
              <a:t>دل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spc="-960" dirty="0">
                <a:latin typeface="Arial"/>
                <a:cs typeface="Arial"/>
              </a:rPr>
              <a:t>Ύ</a:t>
            </a:r>
            <a:r>
              <a:rPr sz="1500" spc="80" dirty="0">
                <a:latin typeface="Arial"/>
                <a:cs typeface="Arial"/>
              </a:rPr>
              <a:t>م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spc="-180" dirty="0">
                <a:latin typeface="Arial"/>
                <a:cs typeface="Arial"/>
              </a:rPr>
              <a:t>زارب</a:t>
            </a:r>
            <a:r>
              <a:rPr sz="1500" spc="-15" dirty="0">
                <a:latin typeface="Arial"/>
                <a:cs typeface="Arial"/>
              </a:rPr>
              <a:t>ا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100" dirty="0">
                <a:latin typeface="Arial"/>
                <a:cs typeface="Arial"/>
              </a:rPr>
              <a:t>ό</a:t>
            </a:r>
            <a:r>
              <a:rPr sz="1500" spc="-75" dirty="0">
                <a:latin typeface="Arial"/>
                <a:cs typeface="Arial"/>
              </a:rPr>
              <a:t>م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70" dirty="0">
                <a:latin typeface="Arial"/>
                <a:cs typeface="Arial"/>
              </a:rPr>
              <a:t>ج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spc="-490" dirty="0">
                <a:latin typeface="Arial"/>
                <a:cs typeface="Arial"/>
              </a:rPr>
              <a:t>ΏلΎ</a:t>
            </a:r>
            <a:r>
              <a:rPr sz="1500" spc="-245" dirty="0">
                <a:latin typeface="Arial"/>
                <a:cs typeface="Arial"/>
              </a:rPr>
              <a:t>ط</a:t>
            </a:r>
            <a:r>
              <a:rPr sz="1500" spc="-225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300" dirty="0">
                <a:latin typeface="Arial"/>
                <a:cs typeface="Arial"/>
              </a:rPr>
              <a:t>صخش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spc="-90" dirty="0">
                <a:latin typeface="Arial"/>
                <a:cs typeface="Arial"/>
              </a:rPr>
              <a:t>ي</a:t>
            </a:r>
            <a:r>
              <a:rPr sz="1500" spc="-795" dirty="0">
                <a:latin typeface="Arial"/>
                <a:cs typeface="Arial"/>
              </a:rPr>
              <a:t>ف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ز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360" dirty="0">
                <a:latin typeface="Arial"/>
                <a:cs typeface="Arial"/>
              </a:rPr>
              <a:t>متل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spc="-270" dirty="0">
                <a:latin typeface="Arial"/>
                <a:cs typeface="Arial"/>
              </a:rPr>
              <a:t>ϕ</a:t>
            </a:r>
            <a:r>
              <a:rPr sz="1500" spc="-305" dirty="0">
                <a:latin typeface="Arial"/>
                <a:cs typeface="Arial"/>
              </a:rPr>
              <a:t>ي</a:t>
            </a:r>
            <a:r>
              <a:rPr sz="1500" spc="-800" dirty="0">
                <a:latin typeface="Arial"/>
                <a:cs typeface="Arial"/>
              </a:rPr>
              <a:t>Ϙ</a:t>
            </a:r>
            <a:r>
              <a:rPr sz="1500" spc="-385" dirty="0">
                <a:latin typeface="Arial"/>
                <a:cs typeface="Arial"/>
              </a:rPr>
              <a:t>حت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-185" dirty="0">
                <a:latin typeface="Arial"/>
                <a:cs typeface="Arial"/>
              </a:rPr>
              <a:t>ϭ</a:t>
            </a:r>
            <a:r>
              <a:rPr sz="1500" spc="-240" dirty="0">
                <a:latin typeface="Arial"/>
                <a:cs typeface="Arial"/>
              </a:rPr>
              <a:t>حن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455" dirty="0">
                <a:latin typeface="Arial"/>
                <a:cs typeface="Arial"/>
              </a:rPr>
              <a:t>Ϭيόس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ء</a:t>
            </a:r>
            <a:r>
              <a:rPr sz="1500" spc="-285" dirty="0">
                <a:latin typeface="Arial"/>
                <a:cs typeface="Arial"/>
              </a:rPr>
              <a:t>ϭض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795" dirty="0">
                <a:latin typeface="Arial"/>
                <a:cs typeface="Arial"/>
              </a:rPr>
              <a:t>ف</a:t>
            </a:r>
            <a:endParaRPr sz="1500">
              <a:latin typeface="Arial"/>
              <a:cs typeface="Arial"/>
            </a:endParaRPr>
          </a:p>
          <a:p>
            <a:pPr marL="12700" marR="6985">
              <a:lnSpc>
                <a:spcPts val="1989"/>
              </a:lnSpc>
              <a:spcBef>
                <a:spcPts val="85"/>
              </a:spcBef>
            </a:pPr>
            <a:r>
              <a:rPr sz="1500" dirty="0">
                <a:latin typeface="Arial"/>
                <a:cs typeface="Arial"/>
              </a:rPr>
              <a:t>،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95" dirty="0">
                <a:latin typeface="Arial"/>
                <a:cs typeface="Arial"/>
              </a:rPr>
              <a:t>ϕرش</a:t>
            </a:r>
            <a:r>
              <a:rPr sz="1500" spc="-65" dirty="0">
                <a:latin typeface="Arial"/>
                <a:cs typeface="Arial"/>
              </a:rPr>
              <a:t>م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150" dirty="0">
                <a:latin typeface="Arial"/>
                <a:cs typeface="Arial"/>
              </a:rPr>
              <a:t>ر</a:t>
            </a:r>
            <a:r>
              <a:rPr sz="1500" spc="80" dirty="0">
                <a:latin typeface="Arial"/>
                <a:cs typeface="Arial"/>
              </a:rPr>
              <a:t>ه</a:t>
            </a:r>
            <a:r>
              <a:rPr sz="1500" spc="20" dirty="0">
                <a:latin typeface="Arial"/>
                <a:cs typeface="Arial"/>
              </a:rPr>
              <a:t>دزم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210" dirty="0">
                <a:latin typeface="Arial"/>
                <a:cs typeface="Arial"/>
              </a:rPr>
              <a:t>ϭ</a:t>
            </a:r>
            <a:r>
              <a:rPr sz="1500" spc="-240" dirty="0">
                <a:latin typeface="Arial"/>
                <a:cs typeface="Arial"/>
              </a:rPr>
              <a:t>حن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ى</a:t>
            </a:r>
            <a:r>
              <a:rPr sz="1500" spc="-844" dirty="0">
                <a:latin typeface="Arial"/>
                <a:cs typeface="Arial"/>
              </a:rPr>
              <a:t>Ϡ</a:t>
            </a:r>
            <a:r>
              <a:rPr sz="1500" spc="-35" dirty="0">
                <a:latin typeface="Arial"/>
                <a:cs typeface="Arial"/>
              </a:rPr>
              <a:t>ع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120" dirty="0">
                <a:latin typeface="Arial"/>
                <a:cs typeface="Arial"/>
              </a:rPr>
              <a:t>ه</a:t>
            </a:r>
            <a:r>
              <a:rPr sz="1500" spc="-795" dirty="0">
                <a:latin typeface="Arial"/>
                <a:cs typeface="Arial"/>
              </a:rPr>
              <a:t>Ϡ</a:t>
            </a:r>
            <a:r>
              <a:rPr sz="1500" spc="-745" dirty="0">
                <a:latin typeface="Arial"/>
                <a:cs typeface="Arial"/>
              </a:rPr>
              <a:t>ب</a:t>
            </a:r>
            <a:r>
              <a:rPr sz="1500" spc="-775" dirty="0">
                <a:latin typeface="Arial"/>
                <a:cs typeface="Arial"/>
              </a:rPr>
              <a:t>Ϙ</a:t>
            </a:r>
            <a:r>
              <a:rPr sz="1500" spc="-705" dirty="0">
                <a:latin typeface="Arial"/>
                <a:cs typeface="Arial"/>
              </a:rPr>
              <a:t>ت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80" dirty="0">
                <a:latin typeface="Arial"/>
                <a:cs typeface="Arial"/>
              </a:rPr>
              <a:t>م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ء</a:t>
            </a:r>
            <a:r>
              <a:rPr sz="1500" spc="-960" dirty="0">
                <a:latin typeface="Arial"/>
                <a:cs typeface="Arial"/>
              </a:rPr>
              <a:t>Ύ</a:t>
            </a:r>
            <a:r>
              <a:rPr sz="1500" spc="-430" dirty="0">
                <a:latin typeface="Arial"/>
                <a:cs typeface="Arial"/>
              </a:rPr>
              <a:t>ن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spc="-225" dirty="0">
                <a:latin typeface="Arial"/>
                <a:cs typeface="Arial"/>
              </a:rPr>
              <a:t>ϭحن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720" dirty="0">
                <a:latin typeface="Arial"/>
                <a:cs typeface="Arial"/>
              </a:rPr>
              <a:t>ب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220" dirty="0">
                <a:latin typeface="Arial"/>
                <a:cs typeface="Arial"/>
              </a:rPr>
              <a:t>جيا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س</a:t>
            </a:r>
            <a:r>
              <a:rPr sz="1500" spc="-290" dirty="0">
                <a:latin typeface="Arial"/>
                <a:cs typeface="Arial"/>
              </a:rPr>
              <a:t>ك</a:t>
            </a:r>
            <a:r>
              <a:rPr sz="1500" spc="-280" dirty="0">
                <a:latin typeface="Arial"/>
                <a:cs typeface="Arial"/>
              </a:rPr>
              <a:t>ό</a:t>
            </a:r>
            <a:r>
              <a:rPr sz="1500" spc="-415" dirty="0">
                <a:latin typeface="Arial"/>
                <a:cs typeface="Arial"/>
              </a:rPr>
              <a:t>ن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ر</a:t>
            </a:r>
            <a:r>
              <a:rPr sz="1500" spc="-210" dirty="0">
                <a:latin typeface="Arial"/>
                <a:cs typeface="Arial"/>
              </a:rPr>
              <a:t>ϭ</a:t>
            </a:r>
            <a:r>
              <a:rPr sz="1500" spc="-545" dirty="0">
                <a:latin typeface="Arial"/>
                <a:cs typeface="Arial"/>
              </a:rPr>
              <a:t>صب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459" dirty="0">
                <a:latin typeface="Arial"/>
                <a:cs typeface="Arial"/>
              </a:rPr>
              <a:t>ΕΎقΎط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495" dirty="0">
                <a:latin typeface="Arial"/>
                <a:cs typeface="Arial"/>
              </a:rPr>
              <a:t>ΕΎ</a:t>
            </a:r>
            <a:r>
              <a:rPr sz="1500" spc="-335" dirty="0">
                <a:latin typeface="Arial"/>
                <a:cs typeface="Arial"/>
              </a:rPr>
              <a:t>ن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155" dirty="0">
                <a:latin typeface="Arial"/>
                <a:cs typeface="Arial"/>
              </a:rPr>
              <a:t>ك</a:t>
            </a:r>
            <a:r>
              <a:rPr sz="1500" spc="-100" dirty="0">
                <a:latin typeface="Arial"/>
                <a:cs typeface="Arial"/>
              </a:rPr>
              <a:t>م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35" dirty="0">
                <a:latin typeface="Arial"/>
                <a:cs typeface="Arial"/>
              </a:rPr>
              <a:t>نم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طط</a:t>
            </a:r>
            <a:r>
              <a:rPr sz="1500" spc="-385" dirty="0">
                <a:latin typeface="Arial"/>
                <a:cs typeface="Arial"/>
              </a:rPr>
              <a:t>خت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ف</a:t>
            </a:r>
            <a:r>
              <a:rPr sz="1500" spc="-605" dirty="0">
                <a:latin typeface="Arial"/>
                <a:cs typeface="Arial"/>
              </a:rPr>
              <a:t>ي</a:t>
            </a:r>
            <a:r>
              <a:rPr sz="1500" spc="-320" dirty="0">
                <a:latin typeface="Arial"/>
                <a:cs typeface="Arial"/>
              </a:rPr>
              <a:t>ك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(</a:t>
            </a:r>
            <a:r>
              <a:rPr sz="1500" dirty="0">
                <a:latin typeface="Arial"/>
                <a:cs typeface="Arial"/>
              </a:rPr>
              <a:t>( </a:t>
            </a:r>
            <a:r>
              <a:rPr sz="1500" spc="-10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ل</a:t>
            </a:r>
            <a:r>
              <a:rPr sz="1500" spc="-120" dirty="0">
                <a:latin typeface="Arial"/>
                <a:cs typeface="Arial"/>
              </a:rPr>
              <a:t>ϭح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565" dirty="0">
                <a:latin typeface="Arial"/>
                <a:cs typeface="Arial"/>
              </a:rPr>
              <a:t>Δ</a:t>
            </a:r>
            <a:r>
              <a:rPr sz="1500" spc="-595" dirty="0">
                <a:latin typeface="Arial"/>
                <a:cs typeface="Arial"/>
              </a:rPr>
              <a:t>ب</a:t>
            </a:r>
            <a:r>
              <a:rPr sz="1500" spc="-844" dirty="0">
                <a:latin typeface="Arial"/>
                <a:cs typeface="Arial"/>
              </a:rPr>
              <a:t>Ϡ</a:t>
            </a:r>
            <a:r>
              <a:rPr sz="1500" spc="-425" dirty="0">
                <a:latin typeface="Arial"/>
                <a:cs typeface="Arial"/>
              </a:rPr>
              <a:t>طϠل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ر</a:t>
            </a:r>
            <a:r>
              <a:rPr sz="1500" spc="-745" dirty="0">
                <a:latin typeface="Arial"/>
                <a:cs typeface="Arial"/>
              </a:rPr>
              <a:t>ض</a:t>
            </a:r>
            <a:r>
              <a:rPr sz="1500" spc="-585" dirty="0">
                <a:latin typeface="Arial"/>
                <a:cs typeface="Arial"/>
              </a:rPr>
              <a:t>Ύ</a:t>
            </a:r>
            <a:r>
              <a:rPr sz="1500" spc="10" dirty="0">
                <a:latin typeface="Arial"/>
                <a:cs typeface="Arial"/>
              </a:rPr>
              <a:t>حم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844" dirty="0">
                <a:latin typeface="Arial"/>
                <a:cs typeface="Arial"/>
              </a:rPr>
              <a:t>Ϡ</a:t>
            </a:r>
            <a:r>
              <a:rPr sz="1500" spc="-605" dirty="0">
                <a:latin typeface="Arial"/>
                <a:cs typeface="Arial"/>
              </a:rPr>
              <a:t>كلΎب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spc="-509" dirty="0">
                <a:latin typeface="Arial"/>
                <a:cs typeface="Arial"/>
              </a:rPr>
              <a:t>ϡϠ</a:t>
            </a:r>
            <a:r>
              <a:rPr sz="1500" spc="-434" dirty="0">
                <a:latin typeface="Arial"/>
                <a:cs typeface="Arial"/>
              </a:rPr>
              <a:t>ό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320" dirty="0">
                <a:latin typeface="Arial"/>
                <a:cs typeface="Arial"/>
              </a:rPr>
              <a:t>ل</a:t>
            </a:r>
            <a:r>
              <a:rPr sz="1500" spc="-145" dirty="0">
                <a:latin typeface="Arial"/>
                <a:cs typeface="Arial"/>
              </a:rPr>
              <a:t>ا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ϡيϠό</a:t>
            </a:r>
            <a:r>
              <a:rPr sz="1500" spc="-595" dirty="0">
                <a:latin typeface="Arial"/>
                <a:cs typeface="Arial"/>
              </a:rPr>
              <a:t>ت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14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795" dirty="0">
                <a:latin typeface="Arial"/>
                <a:cs typeface="Arial"/>
              </a:rPr>
              <a:t>ف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ز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360" dirty="0">
                <a:latin typeface="Arial"/>
                <a:cs typeface="Arial"/>
              </a:rPr>
              <a:t>متل</a:t>
            </a:r>
            <a:r>
              <a:rPr sz="1500" dirty="0">
                <a:latin typeface="Arial"/>
                <a:cs typeface="Arial"/>
              </a:rPr>
              <a:t>ا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120" dirty="0">
                <a:latin typeface="Arial"/>
                <a:cs typeface="Arial"/>
              </a:rPr>
              <a:t>حϭ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spc="100" dirty="0">
                <a:latin typeface="Arial"/>
                <a:cs typeface="Arial"/>
              </a:rPr>
              <a:t>Ε</a:t>
            </a:r>
            <a:r>
              <a:rPr sz="1500" spc="45" dirty="0">
                <a:latin typeface="Arial"/>
                <a:cs typeface="Arial"/>
              </a:rPr>
              <a:t>م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484" dirty="0">
                <a:latin typeface="Arial"/>
                <a:cs typeface="Arial"/>
              </a:rPr>
              <a:t>ق</a:t>
            </a:r>
            <a:r>
              <a:rPr sz="1500" dirty="0">
                <a:latin typeface="Arial"/>
                <a:cs typeface="Arial"/>
              </a:rPr>
              <a:t>أ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5" dirty="0">
                <a:latin typeface="Calibri"/>
                <a:cs typeface="Calibri"/>
              </a:rPr>
              <a:t>/</a:t>
            </a:r>
            <a:r>
              <a:rPr sz="1500" spc="-300" dirty="0">
                <a:latin typeface="Arial"/>
                <a:cs typeface="Arial"/>
              </a:rPr>
              <a:t>رϭت</a:t>
            </a:r>
            <a:r>
              <a:rPr sz="1500" spc="-195" dirty="0">
                <a:latin typeface="Arial"/>
                <a:cs typeface="Arial"/>
              </a:rPr>
              <a:t>كدلا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960" dirty="0">
                <a:latin typeface="Arial"/>
                <a:cs typeface="Arial"/>
              </a:rPr>
              <a:t>Ύ</a:t>
            </a:r>
            <a:r>
              <a:rPr sz="1500" spc="-345" dirty="0">
                <a:latin typeface="Arial"/>
                <a:cs typeface="Arial"/>
              </a:rPr>
              <a:t>όس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570" dirty="0">
                <a:latin typeface="Arial"/>
                <a:cs typeface="Arial"/>
              </a:rPr>
              <a:t>ϬئΎϘلإب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-595" dirty="0">
                <a:latin typeface="Arial"/>
                <a:cs typeface="Arial"/>
              </a:rPr>
              <a:t>ϡΎق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105" dirty="0">
                <a:latin typeface="Arial"/>
                <a:cs typeface="Arial"/>
              </a:rPr>
              <a:t>ـ</a:t>
            </a:r>
            <a:r>
              <a:rPr sz="1500" spc="135" dirty="0">
                <a:latin typeface="Arial"/>
                <a:cs typeface="Arial"/>
              </a:rPr>
              <a:t>ه</a:t>
            </a:r>
            <a:r>
              <a:rPr sz="1500" spc="270" dirty="0">
                <a:latin typeface="Arial"/>
                <a:cs typeface="Arial"/>
              </a:rPr>
              <a:t>˺</a:t>
            </a:r>
            <a:r>
              <a:rPr sz="1500" spc="240" dirty="0">
                <a:latin typeface="Arial"/>
                <a:cs typeface="Arial"/>
              </a:rPr>
              <a:t>˽˼</a:t>
            </a:r>
            <a:r>
              <a:rPr sz="1500" spc="285" dirty="0">
                <a:latin typeface="Arial"/>
                <a:cs typeface="Arial"/>
              </a:rPr>
              <a:t>˿</a:t>
            </a:r>
            <a:r>
              <a:rPr sz="1500" spc="5" dirty="0">
                <a:latin typeface="Calibri"/>
                <a:cs typeface="Calibri"/>
              </a:rPr>
              <a:t>/</a:t>
            </a:r>
            <a:r>
              <a:rPr sz="1500" spc="180" dirty="0">
                <a:latin typeface="Arial"/>
                <a:cs typeface="Arial"/>
              </a:rPr>
              <a:t>˾</a:t>
            </a:r>
            <a:r>
              <a:rPr sz="1500" spc="5" dirty="0">
                <a:latin typeface="Calibri"/>
                <a:cs typeface="Calibri"/>
              </a:rPr>
              <a:t>/</a:t>
            </a:r>
            <a:r>
              <a:rPr sz="1500" spc="270" dirty="0">
                <a:latin typeface="Arial"/>
                <a:cs typeface="Arial"/>
              </a:rPr>
              <a:t>˻</a:t>
            </a:r>
            <a:r>
              <a:rPr sz="1500" spc="280" dirty="0">
                <a:latin typeface="Arial"/>
                <a:cs typeface="Arial"/>
              </a:rPr>
              <a:t>˹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spc="-190" dirty="0">
                <a:latin typeface="Arial"/>
                <a:cs typeface="Arial"/>
              </a:rPr>
              <a:t>ϕفاϭ</a:t>
            </a:r>
            <a:r>
              <a:rPr sz="1500" spc="-130" dirty="0">
                <a:latin typeface="Arial"/>
                <a:cs typeface="Arial"/>
              </a:rPr>
              <a:t>م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310" dirty="0">
                <a:latin typeface="Arial"/>
                <a:cs typeface="Arial"/>
              </a:rPr>
              <a:t>ء</a:t>
            </a:r>
            <a:r>
              <a:rPr sz="1500" spc="-640" dirty="0">
                <a:latin typeface="Arial"/>
                <a:cs typeface="Arial"/>
              </a:rPr>
              <a:t>Ύ</a:t>
            </a:r>
            <a:r>
              <a:rPr sz="1500" spc="-95" dirty="0">
                <a:latin typeface="Arial"/>
                <a:cs typeface="Arial"/>
              </a:rPr>
              <a:t>όبرأا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-385" dirty="0">
                <a:latin typeface="Arial"/>
                <a:cs typeface="Arial"/>
              </a:rPr>
              <a:t>ϡϭي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150" dirty="0">
                <a:latin typeface="Arial"/>
                <a:cs typeface="Arial"/>
              </a:rPr>
              <a:t>ϙلذϭ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)</a:t>
            </a:r>
            <a:r>
              <a:rPr sz="1500" dirty="0">
                <a:latin typeface="Arial"/>
                <a:cs typeface="Arial"/>
              </a:rPr>
              <a:t>)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-500" dirty="0">
                <a:latin typeface="Arial"/>
                <a:cs typeface="Arial"/>
              </a:rPr>
              <a:t>ϙϠب</a:t>
            </a:r>
            <a:r>
              <a:rPr sz="1500" spc="-775" dirty="0">
                <a:latin typeface="Arial"/>
                <a:cs typeface="Arial"/>
              </a:rPr>
              <a:t>Ϙ</a:t>
            </a:r>
            <a:r>
              <a:rPr sz="1500" spc="-705" dirty="0">
                <a:latin typeface="Arial"/>
                <a:cs typeface="Arial"/>
              </a:rPr>
              <a:t>ت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-185" dirty="0">
                <a:latin typeface="Arial"/>
                <a:cs typeface="Arial"/>
              </a:rPr>
              <a:t>مل</a:t>
            </a:r>
            <a:endParaRPr sz="1500">
              <a:latin typeface="Arial"/>
              <a:cs typeface="Arial"/>
            </a:endParaRPr>
          </a:p>
          <a:p>
            <a:pPr marL="12700" marR="7620">
              <a:lnSpc>
                <a:spcPct val="110700"/>
              </a:lnSpc>
              <a:spcBef>
                <a:spcPts val="85"/>
              </a:spcBef>
            </a:pPr>
            <a:r>
              <a:rPr sz="1500" spc="-15" dirty="0">
                <a:latin typeface="Arial"/>
                <a:cs typeface="Arial"/>
              </a:rPr>
              <a:t>ذ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-100" dirty="0">
                <a:latin typeface="Arial"/>
                <a:cs typeface="Arial"/>
              </a:rPr>
              <a:t>أϭ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585" dirty="0">
                <a:latin typeface="Arial"/>
                <a:cs typeface="Arial"/>
              </a:rPr>
              <a:t>Ϡك</a:t>
            </a:r>
            <a:r>
              <a:rPr sz="1500" spc="-450" dirty="0">
                <a:latin typeface="Arial"/>
                <a:cs typeface="Arial"/>
              </a:rPr>
              <a:t>ل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225" dirty="0">
                <a:latin typeface="Arial"/>
                <a:cs typeface="Arial"/>
              </a:rPr>
              <a:t>جيتارتساا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spc="-305" dirty="0">
                <a:latin typeface="Arial"/>
                <a:cs typeface="Arial"/>
              </a:rPr>
              <a:t>طيطختل</a:t>
            </a:r>
            <a:r>
              <a:rPr sz="1500" spc="-100" dirty="0">
                <a:latin typeface="Arial"/>
                <a:cs typeface="Arial"/>
              </a:rPr>
              <a:t>اϭ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300" dirty="0">
                <a:latin typeface="Arial"/>
                <a:cs typeface="Arial"/>
              </a:rPr>
              <a:t>ري</a:t>
            </a:r>
            <a:r>
              <a:rPr sz="1500" spc="-275" dirty="0">
                <a:latin typeface="Arial"/>
                <a:cs typeface="Arial"/>
              </a:rPr>
              <a:t>ϭط</a:t>
            </a:r>
            <a:r>
              <a:rPr sz="1500" spc="-340" dirty="0">
                <a:latin typeface="Arial"/>
                <a:cs typeface="Arial"/>
              </a:rPr>
              <a:t>ت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120" dirty="0">
                <a:latin typeface="Arial"/>
                <a:cs typeface="Arial"/>
              </a:rPr>
              <a:t>حϭ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ف</a:t>
            </a:r>
            <a:r>
              <a:rPr sz="1500" spc="-170" dirty="0">
                <a:latin typeface="Arial"/>
                <a:cs typeface="Arial"/>
              </a:rPr>
              <a:t>ر</a:t>
            </a:r>
            <a:r>
              <a:rPr sz="1500" spc="-295" dirty="0">
                <a:latin typeface="Arial"/>
                <a:cs typeface="Arial"/>
              </a:rPr>
              <a:t>ش</a:t>
            </a:r>
            <a:r>
              <a:rPr sz="1500" spc="80" dirty="0">
                <a:latin typeface="Arial"/>
                <a:cs typeface="Arial"/>
              </a:rPr>
              <a:t>م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325" dirty="0">
                <a:latin typeface="Arial"/>
                <a:cs typeface="Arial"/>
              </a:rPr>
              <a:t>Δمي</a:t>
            </a:r>
            <a:r>
              <a:rPr sz="1500" spc="-130" dirty="0">
                <a:latin typeface="Arial"/>
                <a:cs typeface="Arial"/>
              </a:rPr>
              <a:t>όط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-315" dirty="0">
                <a:latin typeface="Arial"/>
                <a:cs typeface="Arial"/>
              </a:rPr>
              <a:t>ϡό</a:t>
            </a:r>
            <a:r>
              <a:rPr sz="1500" spc="-430" dirty="0">
                <a:latin typeface="Arial"/>
                <a:cs typeface="Arial"/>
              </a:rPr>
              <a:t>ن</a:t>
            </a:r>
            <a:r>
              <a:rPr sz="1500" spc="-215" dirty="0">
                <a:latin typeface="Arial"/>
                <a:cs typeface="Arial"/>
              </a:rPr>
              <a:t>ملادب</a:t>
            </a:r>
            <a:r>
              <a:rPr sz="1500" spc="-35" dirty="0">
                <a:latin typeface="Arial"/>
                <a:cs typeface="Arial"/>
              </a:rPr>
              <a:t>ع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spc="40" dirty="0">
                <a:latin typeface="Arial"/>
                <a:cs typeface="Arial"/>
              </a:rPr>
              <a:t>د</a:t>
            </a:r>
            <a:r>
              <a:rPr sz="1500" spc="35" dirty="0">
                <a:latin typeface="Arial"/>
                <a:cs typeface="Arial"/>
              </a:rPr>
              <a:t>م</a:t>
            </a:r>
            <a:r>
              <a:rPr sz="1500" spc="10" dirty="0">
                <a:latin typeface="Arial"/>
                <a:cs typeface="Arial"/>
              </a:rPr>
              <a:t>حم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380" dirty="0">
                <a:latin typeface="Arial"/>
                <a:cs typeface="Arial"/>
              </a:rPr>
              <a:t>ϡ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600" dirty="0">
                <a:latin typeface="Arial"/>
                <a:cs typeface="Arial"/>
              </a:rPr>
              <a:t>Ϡόت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795" dirty="0">
                <a:latin typeface="Arial"/>
                <a:cs typeface="Arial"/>
              </a:rPr>
              <a:t>ف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spc="-260" dirty="0">
                <a:latin typeface="Arial"/>
                <a:cs typeface="Arial"/>
              </a:rPr>
              <a:t>ز</a:t>
            </a:r>
            <a:r>
              <a:rPr sz="1500" spc="-345" dirty="0">
                <a:latin typeface="Arial"/>
                <a:cs typeface="Arial"/>
              </a:rPr>
              <a:t>ي</a:t>
            </a:r>
            <a:r>
              <a:rPr sz="1500" spc="-365" dirty="0">
                <a:latin typeface="Arial"/>
                <a:cs typeface="Arial"/>
              </a:rPr>
              <a:t>مت</a:t>
            </a:r>
            <a:r>
              <a:rPr sz="1500" spc="-360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120" dirty="0">
                <a:latin typeface="Arial"/>
                <a:cs typeface="Arial"/>
              </a:rPr>
              <a:t>حϭ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335" dirty="0">
                <a:latin typeface="Arial"/>
                <a:cs typeface="Arial"/>
              </a:rPr>
              <a:t>Δطشن</a:t>
            </a:r>
            <a:r>
              <a:rPr sz="1500" dirty="0">
                <a:latin typeface="Arial"/>
                <a:cs typeface="Arial"/>
              </a:rPr>
              <a:t>أ </a:t>
            </a:r>
            <a:r>
              <a:rPr sz="1500" spc="-210" dirty="0">
                <a:latin typeface="Arial"/>
                <a:cs typeface="Arial"/>
              </a:rPr>
              <a:t> </a:t>
            </a:r>
            <a:r>
              <a:rPr sz="1500" spc="45" dirty="0">
                <a:latin typeface="Arial"/>
                <a:cs typeface="Arial"/>
              </a:rPr>
              <a:t>ل</a:t>
            </a:r>
            <a:r>
              <a:rPr sz="1500" spc="20" dirty="0">
                <a:latin typeface="Arial"/>
                <a:cs typeface="Arial"/>
              </a:rPr>
              <a:t>م</a:t>
            </a:r>
            <a:r>
              <a:rPr sz="1500" spc="-35" dirty="0">
                <a:latin typeface="Arial"/>
                <a:cs typeface="Arial"/>
              </a:rPr>
              <a:t>ع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10" dirty="0">
                <a:latin typeface="Arial"/>
                <a:cs typeface="Arial"/>
              </a:rPr>
              <a:t> </a:t>
            </a:r>
            <a:r>
              <a:rPr sz="1500" spc="-459" dirty="0">
                <a:latin typeface="Arial"/>
                <a:cs typeface="Arial"/>
              </a:rPr>
              <a:t>Δ</a:t>
            </a:r>
            <a:r>
              <a:rPr sz="1500" spc="-30" dirty="0">
                <a:latin typeface="Arial"/>
                <a:cs typeface="Arial"/>
              </a:rPr>
              <a:t>طخ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ن</a:t>
            </a:r>
            <a:r>
              <a:rPr sz="1500" spc="-155" dirty="0">
                <a:latin typeface="Arial"/>
                <a:cs typeface="Arial"/>
              </a:rPr>
              <a:t>مض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90" dirty="0">
                <a:latin typeface="Arial"/>
                <a:cs typeface="Arial"/>
              </a:rPr>
              <a:t>ي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170" dirty="0">
                <a:latin typeface="Arial"/>
                <a:cs typeface="Arial"/>
              </a:rPr>
              <a:t>΄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720" dirty="0">
                <a:latin typeface="Arial"/>
                <a:cs typeface="Arial"/>
              </a:rPr>
              <a:t>ت</a:t>
            </a:r>
            <a:r>
              <a:rPr sz="1500" spc="-220" dirty="0">
                <a:latin typeface="Arial"/>
                <a:cs typeface="Arial"/>
              </a:rPr>
              <a:t>لاϭ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د</a:t>
            </a:r>
            <a:r>
              <a:rPr sz="1500" spc="-385" dirty="0">
                <a:latin typeface="Arial"/>
                <a:cs typeface="Arial"/>
              </a:rPr>
              <a:t>ع</a:t>
            </a:r>
            <a:r>
              <a:rPr sz="1500" spc="-600" dirty="0">
                <a:latin typeface="Arial"/>
                <a:cs typeface="Arial"/>
              </a:rPr>
              <a:t>Ύ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-130" dirty="0">
                <a:latin typeface="Arial"/>
                <a:cs typeface="Arial"/>
              </a:rPr>
              <a:t>ملا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70" dirty="0">
                <a:latin typeface="Arial"/>
                <a:cs typeface="Arial"/>
              </a:rPr>
              <a:t>لΎمعأا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ر</a:t>
            </a:r>
            <a:r>
              <a:rPr sz="1500" dirty="0">
                <a:latin typeface="Arial"/>
                <a:cs typeface="Arial"/>
              </a:rPr>
              <a:t>ادإ</a:t>
            </a:r>
            <a:endParaRPr sz="1500">
              <a:latin typeface="Arial"/>
              <a:cs typeface="Arial"/>
            </a:endParaRPr>
          </a:p>
          <a:p>
            <a:pPr marL="12700" indent="1644650">
              <a:lnSpc>
                <a:spcPct val="100000"/>
              </a:lnSpc>
              <a:spcBef>
                <a:spcPts val="204"/>
              </a:spcBef>
            </a:pPr>
            <a:r>
              <a:rPr sz="1500" spc="80" dirty="0">
                <a:latin typeface="Arial"/>
                <a:cs typeface="Arial"/>
              </a:rPr>
              <a:t>.ـه</a:t>
            </a:r>
            <a:r>
              <a:rPr sz="1500" spc="260" dirty="0">
                <a:latin typeface="Arial"/>
                <a:cs typeface="Arial"/>
              </a:rPr>
              <a:t>˺˽˼˿</a:t>
            </a:r>
            <a:r>
              <a:rPr sz="1500" spc="-5" dirty="0">
                <a:latin typeface="Calibri"/>
                <a:cs typeface="Calibri"/>
              </a:rPr>
              <a:t>/</a:t>
            </a:r>
            <a:r>
              <a:rPr sz="1500" spc="270" dirty="0">
                <a:latin typeface="Arial"/>
                <a:cs typeface="Arial"/>
              </a:rPr>
              <a:t>˺</a:t>
            </a:r>
            <a:r>
              <a:rPr sz="1500" spc="240" dirty="0">
                <a:latin typeface="Arial"/>
                <a:cs typeface="Arial"/>
              </a:rPr>
              <a:t>˽˼</a:t>
            </a:r>
            <a:r>
              <a:rPr sz="1500" spc="190" dirty="0">
                <a:latin typeface="Arial"/>
                <a:cs typeface="Arial"/>
              </a:rPr>
              <a:t>˾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-75" dirty="0">
                <a:latin typeface="Arial"/>
                <a:cs typeface="Arial"/>
              </a:rPr>
              <a:t>ي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175" dirty="0">
                <a:latin typeface="Arial"/>
                <a:cs typeface="Arial"/>
              </a:rPr>
              <a:t>حلا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75" dirty="0">
                <a:latin typeface="Arial"/>
                <a:cs typeface="Arial"/>
              </a:rPr>
              <a:t>ي</a:t>
            </a:r>
            <a:r>
              <a:rPr sz="1500" spc="-370" dirty="0">
                <a:latin typeface="Arial"/>
                <a:cs typeface="Arial"/>
              </a:rPr>
              <a:t>ميدΎ</a:t>
            </a:r>
            <a:r>
              <a:rPr sz="1500" spc="60" dirty="0">
                <a:latin typeface="Arial"/>
                <a:cs typeface="Arial"/>
              </a:rPr>
              <a:t>كأا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409" dirty="0">
                <a:latin typeface="Arial"/>
                <a:cs typeface="Arial"/>
              </a:rPr>
              <a:t>ϡΎόلا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175" dirty="0">
                <a:latin typeface="Arial"/>
                <a:cs typeface="Arial"/>
              </a:rPr>
              <a:t>لاخ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844" dirty="0">
                <a:latin typeface="Arial"/>
                <a:cs typeface="Arial"/>
              </a:rPr>
              <a:t>Ϡ</a:t>
            </a:r>
            <a:r>
              <a:rPr sz="1500" spc="-605" dirty="0">
                <a:latin typeface="Arial"/>
                <a:cs typeface="Arial"/>
              </a:rPr>
              <a:t>كلΎب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40" dirty="0">
                <a:latin typeface="Arial"/>
                <a:cs typeface="Arial"/>
              </a:rPr>
              <a:t>ϡϠόت</a:t>
            </a:r>
            <a:r>
              <a:rPr sz="1500" spc="-220" dirty="0">
                <a:latin typeface="Arial"/>
                <a:cs typeface="Arial"/>
              </a:rPr>
              <a:t>لاϭ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1500" spc="-95" dirty="0">
                <a:latin typeface="Arial"/>
                <a:cs typeface="Arial"/>
              </a:rPr>
              <a:t>Εاذ</a:t>
            </a:r>
            <a:r>
              <a:rPr sz="1500" spc="-125" dirty="0">
                <a:latin typeface="Arial"/>
                <a:cs typeface="Arial"/>
              </a:rPr>
              <a:t>ل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spc="-425" dirty="0">
                <a:latin typeface="Arial"/>
                <a:cs typeface="Arial"/>
              </a:rPr>
              <a:t>ϕϠό</a:t>
            </a:r>
            <a:r>
              <a:rPr sz="1500" spc="-480" dirty="0">
                <a:latin typeface="Arial"/>
                <a:cs typeface="Arial"/>
              </a:rPr>
              <a:t>ت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spc="-459" dirty="0">
                <a:latin typeface="Arial"/>
                <a:cs typeface="Arial"/>
              </a:rPr>
              <a:t>Δ</a:t>
            </a:r>
            <a:r>
              <a:rPr sz="1500" spc="-200" dirty="0">
                <a:latin typeface="Arial"/>
                <a:cs typeface="Arial"/>
              </a:rPr>
              <a:t>مΎهϭ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dirty="0">
                <a:latin typeface="Arial"/>
                <a:cs typeface="Arial"/>
              </a:rPr>
              <a:t>أ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380" dirty="0">
                <a:latin typeface="Arial"/>
                <a:cs typeface="Arial"/>
              </a:rPr>
              <a:t>ϡ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350" dirty="0">
                <a:latin typeface="Arial"/>
                <a:cs typeface="Arial"/>
              </a:rPr>
              <a:t>هΎϔم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35" dirty="0">
                <a:latin typeface="Arial"/>
                <a:cs typeface="Arial"/>
              </a:rPr>
              <a:t>ع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نع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spc="-325" dirty="0">
                <a:latin typeface="Arial"/>
                <a:cs typeface="Arial"/>
              </a:rPr>
              <a:t>Δمي</a:t>
            </a:r>
            <a:r>
              <a:rPr sz="1500" spc="-130" dirty="0">
                <a:latin typeface="Arial"/>
                <a:cs typeface="Arial"/>
              </a:rPr>
              <a:t>όط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90" dirty="0">
                <a:latin typeface="Arial"/>
                <a:cs typeface="Arial"/>
              </a:rPr>
              <a:t>ر</a:t>
            </a:r>
            <a:r>
              <a:rPr sz="1500" spc="-114" dirty="0">
                <a:latin typeface="Arial"/>
                <a:cs typeface="Arial"/>
              </a:rPr>
              <a:t>ϭ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195" dirty="0">
                <a:latin typeface="Arial"/>
                <a:cs typeface="Arial"/>
              </a:rPr>
              <a:t>كدلا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345" dirty="0">
                <a:latin typeface="Arial"/>
                <a:cs typeface="Arial"/>
              </a:rPr>
              <a:t>όس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ثد</a:t>
            </a:r>
            <a:r>
              <a:rPr sz="1500" spc="-40" dirty="0">
                <a:latin typeface="Arial"/>
                <a:cs typeface="Arial"/>
              </a:rPr>
              <a:t>ح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spc="-305" dirty="0">
                <a:latin typeface="Arial"/>
                <a:cs typeface="Arial"/>
              </a:rPr>
              <a:t>ثي</a:t>
            </a:r>
            <a:r>
              <a:rPr sz="1500" spc="-55" dirty="0">
                <a:latin typeface="Arial"/>
                <a:cs typeface="Arial"/>
              </a:rPr>
              <a:t>ح</a:t>
            </a:r>
            <a:endParaRPr sz="1500">
              <a:latin typeface="Arial"/>
              <a:cs typeface="Arial"/>
            </a:endParaRPr>
          </a:p>
          <a:p>
            <a:pPr marL="12700" marR="5715">
              <a:lnSpc>
                <a:spcPct val="110000"/>
              </a:lnSpc>
            </a:pPr>
            <a:r>
              <a:rPr sz="1500" spc="-15" dirty="0">
                <a:latin typeface="Arial"/>
                <a:cs typeface="Arial"/>
              </a:rPr>
              <a:t>د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260" dirty="0">
                <a:latin typeface="Arial"/>
                <a:cs typeface="Arial"/>
              </a:rPr>
              <a:t>دحت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: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200" dirty="0">
                <a:latin typeface="Arial"/>
                <a:cs typeface="Arial"/>
              </a:rPr>
              <a:t>Ε</a:t>
            </a:r>
            <a:r>
              <a:rPr sz="1500" spc="-170" dirty="0">
                <a:latin typeface="Arial"/>
                <a:cs typeface="Arial"/>
              </a:rPr>
              <a:t>ن</a:t>
            </a:r>
            <a:r>
              <a:rPr sz="1500" spc="-335" dirty="0">
                <a:latin typeface="Arial"/>
                <a:cs typeface="Arial"/>
              </a:rPr>
              <a:t>مضت</a:t>
            </a:r>
            <a:r>
              <a:rPr sz="1500" dirty="0">
                <a:latin typeface="Arial"/>
                <a:cs typeface="Arial"/>
              </a:rPr>
              <a:t> ،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960" dirty="0">
                <a:latin typeface="Arial"/>
                <a:cs typeface="Arial"/>
              </a:rPr>
              <a:t>Ύ</a:t>
            </a:r>
            <a:r>
              <a:rPr sz="1500" spc="-640" dirty="0">
                <a:latin typeface="Arial"/>
                <a:cs typeface="Arial"/>
              </a:rPr>
              <a:t>ϬϘي</a:t>
            </a:r>
            <a:r>
              <a:rPr sz="1500" spc="-515" dirty="0">
                <a:latin typeface="Arial"/>
                <a:cs typeface="Arial"/>
              </a:rPr>
              <a:t>Ϙحت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445" dirty="0">
                <a:latin typeface="Arial"/>
                <a:cs typeface="Arial"/>
              </a:rPr>
              <a:t>Δ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spc="-100" dirty="0">
                <a:latin typeface="Arial"/>
                <a:cs typeface="Arial"/>
              </a:rPr>
              <a:t>آϭ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00" dirty="0">
                <a:latin typeface="Arial"/>
                <a:cs typeface="Arial"/>
              </a:rPr>
              <a:t>لبϘ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465" dirty="0">
                <a:latin typeface="Arial"/>
                <a:cs typeface="Arial"/>
              </a:rPr>
              <a:t>س</a:t>
            </a:r>
            <a:r>
              <a:rPr sz="1500" spc="-130" dirty="0">
                <a:latin typeface="Arial"/>
                <a:cs typeface="Arial"/>
              </a:rPr>
              <a:t>ملا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ف</a:t>
            </a:r>
            <a:r>
              <a:rPr sz="1500" spc="60" dirty="0">
                <a:latin typeface="Arial"/>
                <a:cs typeface="Arial"/>
              </a:rPr>
              <a:t>ادهأ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د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260" dirty="0">
                <a:latin typeface="Arial"/>
                <a:cs typeface="Arial"/>
              </a:rPr>
              <a:t>دحت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795" dirty="0">
                <a:latin typeface="Arial"/>
                <a:cs typeface="Arial"/>
              </a:rPr>
              <a:t>ف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-935" dirty="0">
                <a:latin typeface="Arial"/>
                <a:cs typeface="Arial"/>
              </a:rPr>
              <a:t>Ύ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dirty="0">
                <a:latin typeface="Arial"/>
                <a:cs typeface="Arial"/>
              </a:rPr>
              <a:t>أ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300" dirty="0">
                <a:latin typeface="Arial"/>
                <a:cs typeface="Arial"/>
              </a:rPr>
              <a:t>زئ</a:t>
            </a:r>
            <a:r>
              <a:rPr sz="1500" spc="-960" dirty="0">
                <a:latin typeface="Arial"/>
                <a:cs typeface="Arial"/>
              </a:rPr>
              <a:t>Ύ</a:t>
            </a:r>
            <a:r>
              <a:rPr sz="1500" spc="-160" dirty="0">
                <a:latin typeface="Arial"/>
                <a:cs typeface="Arial"/>
              </a:rPr>
              <a:t>كر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365" dirty="0">
                <a:latin typeface="Arial"/>
                <a:cs typeface="Arial"/>
              </a:rPr>
              <a:t>رب</a:t>
            </a:r>
            <a:r>
              <a:rPr sz="1500" spc="-720" dirty="0">
                <a:latin typeface="Arial"/>
                <a:cs typeface="Arial"/>
              </a:rPr>
              <a:t>ت</a:t>
            </a:r>
            <a:r>
              <a:rPr sz="1500" spc="-480" dirty="0">
                <a:latin typeface="Arial"/>
                <a:cs typeface="Arial"/>
              </a:rPr>
              <a:t>όت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170" dirty="0">
                <a:latin typeface="Arial"/>
                <a:cs typeface="Arial"/>
              </a:rPr>
              <a:t>ر</a:t>
            </a:r>
            <a:r>
              <a:rPr sz="1500" spc="-295" dirty="0">
                <a:latin typeface="Arial"/>
                <a:cs typeface="Arial"/>
              </a:rPr>
              <a:t>ش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spc="-180" dirty="0">
                <a:latin typeface="Arial"/>
                <a:cs typeface="Arial"/>
              </a:rPr>
              <a:t> </a:t>
            </a:r>
            <a:r>
              <a:rPr sz="1500" spc="120" dirty="0">
                <a:latin typeface="Arial"/>
                <a:cs typeface="Arial"/>
              </a:rPr>
              <a:t>ه</a:t>
            </a:r>
            <a:r>
              <a:rPr sz="1500" spc="-710" dirty="0">
                <a:latin typeface="Arial"/>
                <a:cs typeface="Arial"/>
              </a:rPr>
              <a:t>ث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260" dirty="0">
                <a:latin typeface="Arial"/>
                <a:cs typeface="Arial"/>
              </a:rPr>
              <a:t>دحب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200" dirty="0">
                <a:latin typeface="Arial"/>
                <a:cs typeface="Arial"/>
              </a:rPr>
              <a:t>ادϬ</a:t>
            </a:r>
            <a:r>
              <a:rPr sz="1500" spc="-395" dirty="0">
                <a:latin typeface="Arial"/>
                <a:cs typeface="Arial"/>
              </a:rPr>
              <a:t>ش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80" dirty="0">
                <a:latin typeface="Arial"/>
                <a:cs typeface="Arial"/>
              </a:rPr>
              <a:t>م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85" dirty="0">
                <a:latin typeface="Arial"/>
                <a:cs typeface="Arial"/>
              </a:rPr>
              <a:t>Εاذلا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270" dirty="0">
                <a:latin typeface="Arial"/>
                <a:cs typeface="Arial"/>
              </a:rPr>
              <a:t>ϕ</a:t>
            </a:r>
            <a:r>
              <a:rPr sz="1500" spc="-305" dirty="0">
                <a:latin typeface="Arial"/>
                <a:cs typeface="Arial"/>
              </a:rPr>
              <a:t>ي</a:t>
            </a:r>
            <a:r>
              <a:rPr sz="1500" spc="-515" dirty="0">
                <a:latin typeface="Arial"/>
                <a:cs typeface="Arial"/>
              </a:rPr>
              <a:t>Ϙحت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555" dirty="0">
                <a:latin typeface="Arial"/>
                <a:cs typeface="Arial"/>
              </a:rPr>
              <a:t>Ϭ</a:t>
            </a:r>
            <a:r>
              <a:rPr sz="1500" spc="-405" dirty="0">
                <a:latin typeface="Arial"/>
                <a:cs typeface="Arial"/>
              </a:rPr>
              <a:t>ن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125" dirty="0">
                <a:latin typeface="Arial"/>
                <a:cs typeface="Arial"/>
              </a:rPr>
              <a:t>كرأϭ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-85" dirty="0">
                <a:latin typeface="Arial"/>
                <a:cs typeface="Arial"/>
              </a:rPr>
              <a:t>Εاذلا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300" dirty="0">
                <a:latin typeface="Arial"/>
                <a:cs typeface="Arial"/>
              </a:rPr>
              <a:t>ري</a:t>
            </a:r>
            <a:r>
              <a:rPr sz="1500" spc="-275" dirty="0">
                <a:latin typeface="Arial"/>
                <a:cs typeface="Arial"/>
              </a:rPr>
              <a:t>ϭط</a:t>
            </a:r>
            <a:r>
              <a:rPr sz="1500" spc="-340" dirty="0">
                <a:latin typeface="Arial"/>
                <a:cs typeface="Arial"/>
              </a:rPr>
              <a:t>ت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140" dirty="0">
                <a:latin typeface="Arial"/>
                <a:cs typeface="Arial"/>
              </a:rPr>
              <a:t>م</a:t>
            </a:r>
            <a:r>
              <a:rPr sz="1500" spc="-225" dirty="0">
                <a:latin typeface="Arial"/>
                <a:cs typeface="Arial"/>
              </a:rPr>
              <a:t>ن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85" dirty="0">
                <a:latin typeface="Arial"/>
                <a:cs typeface="Arial"/>
              </a:rPr>
              <a:t>Εاذلا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300" dirty="0">
                <a:latin typeface="Arial"/>
                <a:cs typeface="Arial"/>
              </a:rPr>
              <a:t>زي</a:t>
            </a:r>
            <a:r>
              <a:rPr sz="1500" spc="-515" dirty="0">
                <a:latin typeface="Arial"/>
                <a:cs typeface="Arial"/>
              </a:rPr>
              <a:t>ϔحت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85" dirty="0">
                <a:latin typeface="Arial"/>
                <a:cs typeface="Arial"/>
              </a:rPr>
              <a:t>Εاذلا</a:t>
            </a:r>
            <a:endParaRPr sz="1500">
              <a:latin typeface="Arial"/>
              <a:cs typeface="Arial"/>
            </a:endParaRPr>
          </a:p>
          <a:p>
            <a:pPr marL="12700" marR="6985">
              <a:lnSpc>
                <a:spcPct val="110000"/>
              </a:lnSpc>
              <a:spcBef>
                <a:spcPts val="10"/>
              </a:spcBef>
            </a:pPr>
            <a:r>
              <a:rPr sz="1500" dirty="0">
                <a:latin typeface="Arial"/>
                <a:cs typeface="Arial"/>
              </a:rPr>
              <a:t>، 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355" dirty="0">
                <a:latin typeface="Arial"/>
                <a:cs typeface="Arial"/>
              </a:rPr>
              <a:t>ό</a:t>
            </a:r>
            <a:r>
              <a:rPr sz="1500" spc="-380" dirty="0">
                <a:latin typeface="Arial"/>
                <a:cs typeface="Arial"/>
              </a:rPr>
              <a:t>ق</a:t>
            </a:r>
            <a:r>
              <a:rPr sz="1500" spc="-165" dirty="0">
                <a:latin typeface="Arial"/>
                <a:cs typeface="Arial"/>
              </a:rPr>
              <a:t>اϭلا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spc="45" dirty="0">
                <a:latin typeface="Arial"/>
                <a:cs typeface="Arial"/>
              </a:rPr>
              <a:t>Ε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270" dirty="0">
                <a:latin typeface="Arial"/>
                <a:cs typeface="Arial"/>
              </a:rPr>
              <a:t>صخشلا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ن</a:t>
            </a:r>
            <a:r>
              <a:rPr sz="1500" spc="80" dirty="0">
                <a:latin typeface="Arial"/>
                <a:cs typeface="Arial"/>
              </a:rPr>
              <a:t>م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spc="-355" dirty="0">
                <a:latin typeface="Arial"/>
                <a:cs typeface="Arial"/>
              </a:rPr>
              <a:t>ديدόϠل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20" dirty="0">
                <a:latin typeface="Arial"/>
                <a:cs typeface="Arial"/>
              </a:rPr>
              <a:t>ز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80" dirty="0">
                <a:latin typeface="Arial"/>
                <a:cs typeface="Arial"/>
              </a:rPr>
              <a:t>م</a:t>
            </a:r>
            <a:r>
              <a:rPr sz="1500" spc="70" dirty="0">
                <a:latin typeface="Arial"/>
                <a:cs typeface="Arial"/>
              </a:rPr>
              <a:t>م</a:t>
            </a:r>
            <a:r>
              <a:rPr sz="1500" spc="-220" dirty="0">
                <a:latin typeface="Arial"/>
                <a:cs typeface="Arial"/>
              </a:rPr>
              <a:t>لاϭ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spc="-385" dirty="0">
                <a:latin typeface="Arial"/>
                <a:cs typeface="Arial"/>
              </a:rPr>
              <a:t>ΔحجΎن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ا 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spc="-355" dirty="0">
                <a:latin typeface="Arial"/>
                <a:cs typeface="Arial"/>
              </a:rPr>
              <a:t>ΏرΎجت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spc="-100" dirty="0">
                <a:latin typeface="Arial"/>
                <a:cs typeface="Arial"/>
              </a:rPr>
              <a:t>اϭ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spc="-459" dirty="0">
                <a:latin typeface="Arial"/>
                <a:cs typeface="Arial"/>
              </a:rPr>
              <a:t>Δ</a:t>
            </a:r>
            <a:r>
              <a:rPr sz="1500" spc="-795" dirty="0">
                <a:latin typeface="Arial"/>
                <a:cs typeface="Arial"/>
              </a:rPr>
              <a:t>Ϡ</a:t>
            </a:r>
            <a:r>
              <a:rPr sz="1500" spc="-745" dirty="0">
                <a:latin typeface="Arial"/>
                <a:cs typeface="Arial"/>
              </a:rPr>
              <a:t>ث</a:t>
            </a:r>
            <a:r>
              <a:rPr sz="1500" spc="65" dirty="0">
                <a:latin typeface="Arial"/>
                <a:cs typeface="Arial"/>
              </a:rPr>
              <a:t>م</a:t>
            </a:r>
            <a:r>
              <a:rPr sz="1500" spc="250" dirty="0">
                <a:latin typeface="Arial"/>
                <a:cs typeface="Arial"/>
              </a:rPr>
              <a:t>أا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spc="35" dirty="0">
                <a:latin typeface="Arial"/>
                <a:cs typeface="Arial"/>
              </a:rPr>
              <a:t>نم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spc="-100" dirty="0">
                <a:latin typeface="Arial"/>
                <a:cs typeface="Arial"/>
              </a:rPr>
              <a:t>Δعϭمج</a:t>
            </a:r>
            <a:r>
              <a:rPr sz="1500" spc="-70" dirty="0">
                <a:latin typeface="Arial"/>
                <a:cs typeface="Arial"/>
              </a:rPr>
              <a:t>م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-280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ح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315" dirty="0">
                <a:latin typeface="Arial"/>
                <a:cs typeface="Arial"/>
              </a:rPr>
              <a:t>جنل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225" dirty="0">
                <a:latin typeface="Arial"/>
                <a:cs typeface="Arial"/>
              </a:rPr>
              <a:t>ϭحن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spc="-390" dirty="0">
                <a:latin typeface="Arial"/>
                <a:cs typeface="Arial"/>
              </a:rPr>
              <a:t>ϡيمص</a:t>
            </a:r>
            <a:r>
              <a:rPr sz="1500" spc="-405" dirty="0">
                <a:latin typeface="Arial"/>
                <a:cs typeface="Arial"/>
              </a:rPr>
              <a:t>ت</a:t>
            </a:r>
            <a:r>
              <a:rPr sz="1500" spc="-335" dirty="0">
                <a:latin typeface="Arial"/>
                <a:cs typeface="Arial"/>
              </a:rPr>
              <a:t>ل</a:t>
            </a:r>
            <a:r>
              <a:rPr sz="1500" spc="-135" dirty="0">
                <a:latin typeface="Arial"/>
                <a:cs typeface="Arial"/>
              </a:rPr>
              <a:t>ا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س</a:t>
            </a:r>
            <a:r>
              <a:rPr sz="1500" spc="-710" dirty="0">
                <a:latin typeface="Arial"/>
                <a:cs typeface="Arial"/>
              </a:rPr>
              <a:t>ϔ</a:t>
            </a:r>
            <a:r>
              <a:rPr sz="1500" spc="-480" dirty="0">
                <a:latin typeface="Arial"/>
                <a:cs typeface="Arial"/>
              </a:rPr>
              <a:t>ن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spc="-655" dirty="0">
                <a:latin typeface="Arial"/>
                <a:cs typeface="Arial"/>
              </a:rPr>
              <a:t>ΔϘ</a:t>
            </a:r>
            <a:r>
              <a:rPr sz="1500" spc="-640" dirty="0">
                <a:latin typeface="Arial"/>
                <a:cs typeface="Arial"/>
              </a:rPr>
              <a:t>ث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795" dirty="0">
                <a:latin typeface="Arial"/>
                <a:cs typeface="Arial"/>
              </a:rPr>
              <a:t>ف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-335" dirty="0">
                <a:latin typeface="Arial"/>
                <a:cs typeface="Arial"/>
              </a:rPr>
              <a:t>لثمت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-595" dirty="0">
                <a:latin typeface="Arial"/>
                <a:cs typeface="Arial"/>
              </a:rPr>
              <a:t>يئ</a:t>
            </a:r>
            <a:r>
              <a:rPr sz="1500" dirty="0">
                <a:latin typeface="Arial"/>
                <a:cs typeface="Arial"/>
              </a:rPr>
              <a:t>ر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45" dirty="0">
                <a:latin typeface="Arial"/>
                <a:cs typeface="Arial"/>
              </a:rPr>
              <a:t>ل</a:t>
            </a:r>
            <a:r>
              <a:rPr sz="1500" spc="20" dirty="0">
                <a:latin typeface="Arial"/>
                <a:cs typeface="Arial"/>
              </a:rPr>
              <a:t>م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35" dirty="0">
                <a:latin typeface="Arial"/>
                <a:cs typeface="Arial"/>
              </a:rPr>
              <a:t>ع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ى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إ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665" dirty="0">
                <a:latin typeface="Arial"/>
                <a:cs typeface="Arial"/>
              </a:rPr>
              <a:t>ΔϠ</a:t>
            </a:r>
            <a:r>
              <a:rPr sz="1500" spc="-660" dirty="0">
                <a:latin typeface="Arial"/>
                <a:cs typeface="Arial"/>
              </a:rPr>
              <a:t>ث</a:t>
            </a:r>
            <a:r>
              <a:rPr sz="1500" spc="195" dirty="0">
                <a:latin typeface="Arial"/>
                <a:cs typeface="Arial"/>
              </a:rPr>
              <a:t>مأا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65" dirty="0">
                <a:latin typeface="Arial"/>
                <a:cs typeface="Arial"/>
              </a:rPr>
              <a:t>Δ</a:t>
            </a:r>
            <a:r>
              <a:rPr sz="1500" spc="-670" dirty="0">
                <a:latin typeface="Arial"/>
                <a:cs typeface="Arial"/>
              </a:rPr>
              <a:t>ف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320" dirty="0">
                <a:latin typeface="Arial"/>
                <a:cs typeface="Arial"/>
              </a:rPr>
              <a:t>ك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795" dirty="0">
                <a:latin typeface="Arial"/>
                <a:cs typeface="Arial"/>
              </a:rPr>
              <a:t>ف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-145" dirty="0">
                <a:latin typeface="Arial"/>
                <a:cs typeface="Arial"/>
              </a:rPr>
              <a:t>ادن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-55" dirty="0">
                <a:latin typeface="Arial"/>
                <a:cs typeface="Arial"/>
              </a:rPr>
              <a:t>مϭ</a:t>
            </a:r>
            <a:endParaRPr sz="1500">
              <a:latin typeface="Arial"/>
              <a:cs typeface="Arial"/>
            </a:endParaRPr>
          </a:p>
          <a:p>
            <a:pPr marL="12700" indent="3944620">
              <a:lnSpc>
                <a:spcPct val="100000"/>
              </a:lnSpc>
              <a:spcBef>
                <a:spcPts val="180"/>
              </a:spcBef>
            </a:pPr>
            <a:r>
              <a:rPr sz="1500" spc="-185" dirty="0">
                <a:latin typeface="Arial"/>
                <a:cs typeface="Arial"/>
              </a:rPr>
              <a:t>.دϭشنملا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ف</a:t>
            </a:r>
            <a:r>
              <a:rPr sz="1500" spc="-165" dirty="0">
                <a:latin typeface="Arial"/>
                <a:cs typeface="Arial"/>
              </a:rPr>
              <a:t>د</a:t>
            </a:r>
            <a:r>
              <a:rPr sz="1500" spc="-360" dirty="0">
                <a:latin typeface="Arial"/>
                <a:cs typeface="Arial"/>
              </a:rPr>
              <a:t>Ϭ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420" dirty="0">
                <a:latin typeface="Arial"/>
                <a:cs typeface="Arial"/>
              </a:rPr>
              <a:t>ύϭϠ</a:t>
            </a:r>
            <a:r>
              <a:rPr sz="1500" spc="-480" dirty="0">
                <a:latin typeface="Arial"/>
                <a:cs typeface="Arial"/>
              </a:rPr>
              <a:t>ب</a:t>
            </a:r>
            <a:r>
              <a:rPr sz="1500" spc="-195" dirty="0">
                <a:latin typeface="Arial"/>
                <a:cs typeface="Arial"/>
              </a:rPr>
              <a:t>ϭ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500" spc="-10" dirty="0">
                <a:latin typeface="Arial"/>
                <a:cs typeface="Arial"/>
              </a:rPr>
              <a:t>س</a:t>
            </a:r>
            <a:r>
              <a:rPr sz="1500" spc="-710" dirty="0">
                <a:latin typeface="Arial"/>
                <a:cs typeface="Arial"/>
              </a:rPr>
              <a:t>ϔ</a:t>
            </a:r>
            <a:r>
              <a:rPr sz="1500" spc="-480" dirty="0">
                <a:latin typeface="Arial"/>
                <a:cs typeface="Arial"/>
              </a:rPr>
              <a:t>ن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495" dirty="0">
                <a:latin typeface="Arial"/>
                <a:cs typeface="Arial"/>
              </a:rPr>
              <a:t>ΕΎب</a:t>
            </a:r>
            <a:r>
              <a:rPr sz="1500" spc="-555" dirty="0">
                <a:latin typeface="Arial"/>
                <a:cs typeface="Arial"/>
              </a:rPr>
              <a:t>س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120" dirty="0">
                <a:latin typeface="Arial"/>
                <a:cs typeface="Arial"/>
              </a:rPr>
              <a:t>كم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ى</a:t>
            </a:r>
            <a:r>
              <a:rPr sz="1500" spc="-430" dirty="0">
                <a:latin typeface="Arial"/>
                <a:cs typeface="Arial"/>
              </a:rPr>
              <a:t>Ϡع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spc="-365" dirty="0">
                <a:latin typeface="Arial"/>
                <a:cs typeface="Arial"/>
              </a:rPr>
              <a:t>رث</a:t>
            </a:r>
            <a:r>
              <a:rPr sz="1500" spc="-285" dirty="0">
                <a:latin typeface="Arial"/>
                <a:cs typeface="Arial"/>
              </a:rPr>
              <a:t>΅ت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1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720" dirty="0">
                <a:latin typeface="Arial"/>
                <a:cs typeface="Arial"/>
              </a:rPr>
              <a:t>ت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565" dirty="0">
                <a:latin typeface="Arial"/>
                <a:cs typeface="Arial"/>
              </a:rPr>
              <a:t>Δ</a:t>
            </a:r>
            <a:r>
              <a:rPr sz="1500" spc="-595" dirty="0">
                <a:latin typeface="Arial"/>
                <a:cs typeface="Arial"/>
              </a:rPr>
              <a:t>ث</a:t>
            </a:r>
            <a:r>
              <a:rPr sz="1500" spc="-65" dirty="0">
                <a:latin typeface="Arial"/>
                <a:cs typeface="Arial"/>
              </a:rPr>
              <a:t>اث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260" dirty="0">
                <a:latin typeface="Arial"/>
                <a:cs typeface="Arial"/>
              </a:rPr>
              <a:t>دϭي</a:t>
            </a:r>
            <a:r>
              <a:rPr sz="1500" spc="-409" dirty="0">
                <a:latin typeface="Arial"/>
                <a:cs typeface="Arial"/>
              </a:rPr>
              <a:t>Ϙلا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10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عϭضϭم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ى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إ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165" dirty="0">
                <a:latin typeface="Arial"/>
                <a:cs typeface="Arial"/>
              </a:rPr>
              <a:t>ه</a:t>
            </a:r>
            <a:r>
              <a:rPr sz="1500" spc="-405" dirty="0">
                <a:latin typeface="Arial"/>
                <a:cs typeface="Arial"/>
              </a:rPr>
              <a:t>تدΎόس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ϕرط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10" dirty="0">
                <a:latin typeface="Arial"/>
                <a:cs typeface="Arial"/>
              </a:rPr>
              <a:t> 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120" dirty="0">
                <a:latin typeface="Arial"/>
                <a:cs typeface="Arial"/>
              </a:rPr>
              <a:t>مك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500" spc="-90" dirty="0">
                <a:latin typeface="Arial"/>
                <a:cs typeface="Arial"/>
              </a:rPr>
              <a:t>ي</a:t>
            </a:r>
            <a:r>
              <a:rPr sz="1500" spc="-795" dirty="0">
                <a:latin typeface="Arial"/>
                <a:cs typeface="Arial"/>
              </a:rPr>
              <a:t>ف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ϕرط</a:t>
            </a:r>
            <a:r>
              <a:rPr sz="1500" spc="-720" dirty="0">
                <a:latin typeface="Arial"/>
                <a:cs typeface="Arial"/>
              </a:rPr>
              <a:t>ت</a:t>
            </a:r>
            <a:r>
              <a:rPr sz="1500" spc="-695" dirty="0">
                <a:latin typeface="Arial"/>
                <a:cs typeface="Arial"/>
              </a:rPr>
              <a:t>لΎ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ر</a:t>
            </a:r>
            <a:r>
              <a:rPr sz="1500" spc="-745" dirty="0">
                <a:latin typeface="Arial"/>
                <a:cs typeface="Arial"/>
              </a:rPr>
              <a:t>ض</a:t>
            </a:r>
            <a:r>
              <a:rPr sz="1500" spc="-575" dirty="0">
                <a:latin typeface="Arial"/>
                <a:cs typeface="Arial"/>
              </a:rPr>
              <a:t>Ύ</a:t>
            </a:r>
            <a:r>
              <a:rPr sz="1500" spc="15" dirty="0">
                <a:latin typeface="Arial"/>
                <a:cs typeface="Arial"/>
              </a:rPr>
              <a:t>ح</a:t>
            </a:r>
            <a:r>
              <a:rPr sz="1500" dirty="0">
                <a:latin typeface="Arial"/>
                <a:cs typeface="Arial"/>
              </a:rPr>
              <a:t>م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 </a:t>
            </a:r>
            <a:r>
              <a:rPr sz="1500" spc="-165" dirty="0">
                <a:latin typeface="Arial"/>
                <a:cs typeface="Arial"/>
              </a:rPr>
              <a:t>ه</a:t>
            </a:r>
            <a:r>
              <a:rPr sz="1500" spc="-405" dirty="0">
                <a:latin typeface="Arial"/>
                <a:cs typeface="Arial"/>
              </a:rPr>
              <a:t>تدΎόس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45" dirty="0">
                <a:latin typeface="Arial"/>
                <a:cs typeface="Arial"/>
              </a:rPr>
              <a:t> </a:t>
            </a:r>
            <a:r>
              <a:rPr sz="1500" spc="-575" dirty="0">
                <a:latin typeface="Arial"/>
                <a:cs typeface="Arial"/>
              </a:rPr>
              <a:t>ϡت</a:t>
            </a:r>
            <a:r>
              <a:rPr sz="1500" spc="-630" dirty="0">
                <a:latin typeface="Arial"/>
                <a:cs typeface="Arial"/>
              </a:rPr>
              <a:t>ت</a:t>
            </a:r>
            <a:r>
              <a:rPr sz="1500" spc="-45" dirty="0">
                <a:latin typeface="Arial"/>
                <a:cs typeface="Arial"/>
              </a:rPr>
              <a:t>خ</a:t>
            </a:r>
            <a:r>
              <a:rPr sz="1500" spc="-35" dirty="0">
                <a:latin typeface="Arial"/>
                <a:cs typeface="Arial"/>
              </a:rPr>
              <a:t>ا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 </a:t>
            </a:r>
            <a:r>
              <a:rPr sz="1500" spc="-445" dirty="0">
                <a:latin typeface="Arial"/>
                <a:cs typeface="Arial"/>
              </a:rPr>
              <a:t>.Ύ</a:t>
            </a:r>
            <a:r>
              <a:rPr sz="1500" spc="-585" dirty="0">
                <a:latin typeface="Arial"/>
                <a:cs typeface="Arial"/>
              </a:rPr>
              <a:t>Ϭ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55" dirty="0">
                <a:latin typeface="Arial"/>
                <a:cs typeface="Arial"/>
              </a:rPr>
              <a:t>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5" dirty="0">
                <a:latin typeface="Arial"/>
                <a:cs typeface="Arial"/>
              </a:rPr>
              <a:t> </a:t>
            </a:r>
            <a:r>
              <a:rPr sz="1500" spc="-50" dirty="0">
                <a:latin typeface="Arial"/>
                <a:cs typeface="Arial"/>
              </a:rPr>
              <a:t>لاϭط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 </a:t>
            </a:r>
            <a:r>
              <a:rPr sz="1500" spc="-525" dirty="0">
                <a:latin typeface="Arial"/>
                <a:cs typeface="Arial"/>
              </a:rPr>
              <a:t>ΕΎ</a:t>
            </a:r>
            <a:r>
              <a:rPr sz="1500" spc="-440" dirty="0">
                <a:latin typeface="Arial"/>
                <a:cs typeface="Arial"/>
              </a:rPr>
              <a:t>ي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-495" dirty="0">
                <a:latin typeface="Arial"/>
                <a:cs typeface="Arial"/>
              </a:rPr>
              <a:t>Ϡسϭ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5" dirty="0">
                <a:latin typeface="Arial"/>
                <a:cs typeface="Arial"/>
              </a:rPr>
              <a:t> </a:t>
            </a:r>
            <a:r>
              <a:rPr sz="1500" spc="-525" dirty="0">
                <a:latin typeface="Arial"/>
                <a:cs typeface="Arial"/>
              </a:rPr>
              <a:t>ΕΎ</a:t>
            </a:r>
            <a:r>
              <a:rPr sz="1500" spc="-440" dirty="0">
                <a:latin typeface="Arial"/>
                <a:cs typeface="Arial"/>
              </a:rPr>
              <a:t>ي</a:t>
            </a:r>
            <a:r>
              <a:rPr sz="1500" spc="-720" dirty="0">
                <a:latin typeface="Arial"/>
                <a:cs typeface="Arial"/>
              </a:rPr>
              <a:t>ب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220" dirty="0">
                <a:latin typeface="Arial"/>
                <a:cs typeface="Arial"/>
              </a:rPr>
              <a:t>جيإ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0" dirty="0">
                <a:latin typeface="Arial"/>
                <a:cs typeface="Arial"/>
              </a:rPr>
              <a:t> </a:t>
            </a:r>
            <a:r>
              <a:rPr sz="1500" spc="35" dirty="0">
                <a:latin typeface="Arial"/>
                <a:cs typeface="Arial"/>
              </a:rPr>
              <a:t>نم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170" dirty="0">
                <a:latin typeface="Arial"/>
                <a:cs typeface="Arial"/>
              </a:rPr>
              <a:t>ر</a:t>
            </a:r>
            <a:r>
              <a:rPr sz="1500" spc="-295" dirty="0">
                <a:latin typeface="Arial"/>
                <a:cs typeface="Arial"/>
              </a:rPr>
              <a:t>ش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-225" dirty="0">
                <a:latin typeface="Arial"/>
                <a:cs typeface="Arial"/>
              </a:rPr>
              <a:t>لا</a:t>
            </a:r>
            <a:endParaRPr sz="1500">
              <a:latin typeface="Arial"/>
              <a:cs typeface="Arial"/>
            </a:endParaRPr>
          </a:p>
          <a:p>
            <a:pPr marL="12700" indent="421640">
              <a:lnSpc>
                <a:spcPct val="100000"/>
              </a:lnSpc>
              <a:spcBef>
                <a:spcPts val="190"/>
              </a:spcBef>
            </a:pPr>
            <a:r>
              <a:rPr sz="1500" spc="-235" dirty="0">
                <a:latin typeface="Arial"/>
                <a:cs typeface="Arial"/>
              </a:rPr>
              <a:t>.</a:t>
            </a:r>
            <a:r>
              <a:rPr sz="1500" spc="-715" dirty="0">
                <a:latin typeface="Arial"/>
                <a:cs typeface="Arial"/>
              </a:rPr>
              <a:t>Ύ</a:t>
            </a:r>
            <a:r>
              <a:rPr sz="1500" spc="-240" dirty="0">
                <a:latin typeface="Arial"/>
                <a:cs typeface="Arial"/>
              </a:rPr>
              <a:t>Ϭضحد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520" dirty="0">
                <a:latin typeface="Arial"/>
                <a:cs typeface="Arial"/>
              </a:rPr>
              <a:t>Δي</a:t>
            </a:r>
            <a:r>
              <a:rPr sz="1500" spc="-780" dirty="0">
                <a:latin typeface="Arial"/>
                <a:cs typeface="Arial"/>
              </a:rPr>
              <a:t>ϔ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254" dirty="0">
                <a:latin typeface="Arial"/>
                <a:cs typeface="Arial"/>
              </a:rPr>
              <a:t>كϭ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465" dirty="0">
                <a:latin typeface="Arial"/>
                <a:cs typeface="Arial"/>
              </a:rPr>
              <a:t>Δόب</a:t>
            </a:r>
            <a:r>
              <a:rPr sz="1500" spc="165" dirty="0">
                <a:latin typeface="Arial"/>
                <a:cs typeface="Arial"/>
              </a:rPr>
              <a:t>رأا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25" dirty="0">
                <a:latin typeface="Arial"/>
                <a:cs typeface="Arial"/>
              </a:rPr>
              <a:t>ϡΎهϭأا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200" dirty="0">
                <a:latin typeface="Arial"/>
                <a:cs typeface="Arial"/>
              </a:rPr>
              <a:t>عϭض</a:t>
            </a:r>
            <a:r>
              <a:rPr sz="1500" spc="-105" dirty="0">
                <a:latin typeface="Arial"/>
                <a:cs typeface="Arial"/>
              </a:rPr>
              <a:t>ϭمϭ</a:t>
            </a:r>
            <a:r>
              <a:rPr sz="1500" dirty="0">
                <a:latin typeface="Arial"/>
                <a:cs typeface="Arial"/>
              </a:rPr>
              <a:t> ، </a:t>
            </a:r>
            <a:r>
              <a:rPr sz="1500" spc="-245" dirty="0">
                <a:latin typeface="Arial"/>
                <a:cs typeface="Arial"/>
              </a:rPr>
              <a:t>ΕاذϠل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15" dirty="0">
                <a:latin typeface="Arial"/>
                <a:cs typeface="Arial"/>
              </a:rPr>
              <a:t>ةرم</a:t>
            </a:r>
            <a:r>
              <a:rPr sz="1500" spc="10" dirty="0">
                <a:latin typeface="Arial"/>
                <a:cs typeface="Arial"/>
              </a:rPr>
              <a:t>د</a:t>
            </a:r>
            <a:r>
              <a:rPr sz="1500" spc="65" dirty="0">
                <a:latin typeface="Arial"/>
                <a:cs typeface="Arial"/>
              </a:rPr>
              <a:t>م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45" dirty="0">
                <a:latin typeface="Arial"/>
                <a:cs typeface="Arial"/>
              </a:rPr>
              <a:t>Ε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575" dirty="0">
                <a:latin typeface="Arial"/>
                <a:cs typeface="Arial"/>
              </a:rPr>
              <a:t>ϔص</a:t>
            </a:r>
            <a:r>
              <a:rPr sz="1500" spc="-114" dirty="0">
                <a:latin typeface="Arial"/>
                <a:cs typeface="Arial"/>
              </a:rPr>
              <a:t>اϭملا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ن</a:t>
            </a:r>
            <a:r>
              <a:rPr sz="1500" spc="-35" dirty="0">
                <a:latin typeface="Arial"/>
                <a:cs typeface="Arial"/>
              </a:rPr>
              <a:t>ع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65" dirty="0">
                <a:latin typeface="Arial"/>
                <a:cs typeface="Arial"/>
              </a:rPr>
              <a:t>ه</a:t>
            </a:r>
            <a:r>
              <a:rPr sz="1500" spc="-405" dirty="0">
                <a:latin typeface="Arial"/>
                <a:cs typeface="Arial"/>
              </a:rPr>
              <a:t>ث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30" dirty="0">
                <a:latin typeface="Arial"/>
                <a:cs typeface="Arial"/>
              </a:rPr>
              <a:t>دح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1500" spc="-459" dirty="0">
                <a:latin typeface="Arial"/>
                <a:cs typeface="Arial"/>
              </a:rPr>
              <a:t>Δ</a:t>
            </a:r>
            <a:r>
              <a:rPr sz="1500" spc="-595" dirty="0">
                <a:latin typeface="Arial"/>
                <a:cs typeface="Arial"/>
              </a:rPr>
              <a:t>ئي</a:t>
            </a:r>
            <a:r>
              <a:rPr sz="1500" spc="245" dirty="0">
                <a:latin typeface="Arial"/>
                <a:cs typeface="Arial"/>
              </a:rPr>
              <a:t>ه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275" dirty="0">
                <a:latin typeface="Arial"/>
                <a:cs typeface="Arial"/>
              </a:rPr>
              <a:t>ءΎضعأ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459" dirty="0">
                <a:latin typeface="Arial"/>
                <a:cs typeface="Arial"/>
              </a:rPr>
              <a:t>Δ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-425" dirty="0">
                <a:latin typeface="Arial"/>
                <a:cs typeface="Arial"/>
              </a:rPr>
              <a:t>Ϡطل</a:t>
            </a:r>
            <a:r>
              <a:rPr sz="1500" dirty="0">
                <a:latin typeface="Arial"/>
                <a:cs typeface="Arial"/>
              </a:rPr>
              <a:t>ا 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35" dirty="0">
                <a:latin typeface="Arial"/>
                <a:cs typeface="Arial"/>
              </a:rPr>
              <a:t>نم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90" dirty="0">
                <a:latin typeface="Arial"/>
                <a:cs typeface="Arial"/>
              </a:rPr>
              <a:t>ر</a:t>
            </a:r>
            <a:r>
              <a:rPr sz="1500" spc="-114" dirty="0">
                <a:latin typeface="Arial"/>
                <a:cs typeface="Arial"/>
              </a:rPr>
              <a:t>ϭ</a:t>
            </a:r>
            <a:r>
              <a:rPr sz="1500" spc="-225" dirty="0">
                <a:latin typeface="Arial"/>
                <a:cs typeface="Arial"/>
              </a:rPr>
              <a:t>ضحلا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-434" dirty="0">
                <a:latin typeface="Arial"/>
                <a:cs typeface="Arial"/>
              </a:rPr>
              <a:t>نيب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805" dirty="0">
                <a:latin typeface="Arial"/>
                <a:cs typeface="Arial"/>
              </a:rPr>
              <a:t>ف</a:t>
            </a:r>
            <a:r>
              <a:rPr sz="1500" spc="500" dirty="0">
                <a:latin typeface="Arial"/>
                <a:cs typeface="Arial"/>
              </a:rPr>
              <a:t>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130" dirty="0">
                <a:latin typeface="Arial"/>
                <a:cs typeface="Arial"/>
              </a:rPr>
              <a:t>اعΎ</a:t>
            </a:r>
            <a:r>
              <a:rPr sz="1500" spc="-735" dirty="0">
                <a:latin typeface="Arial"/>
                <a:cs typeface="Arial"/>
              </a:rPr>
              <a:t>ϔت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ر</a:t>
            </a:r>
            <a:r>
              <a:rPr sz="1500" spc="-745" dirty="0">
                <a:latin typeface="Arial"/>
                <a:cs typeface="Arial"/>
              </a:rPr>
              <a:t>ض</a:t>
            </a:r>
            <a:r>
              <a:rPr sz="1500" spc="-575" dirty="0">
                <a:latin typeface="Arial"/>
                <a:cs typeface="Arial"/>
              </a:rPr>
              <a:t>Ύ</a:t>
            </a:r>
            <a:r>
              <a:rPr sz="1500" spc="10" dirty="0">
                <a:latin typeface="Arial"/>
                <a:cs typeface="Arial"/>
              </a:rPr>
              <a:t>حم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Εد</a:t>
            </a:r>
            <a:r>
              <a:rPr sz="1500" spc="-210" dirty="0">
                <a:latin typeface="Arial"/>
                <a:cs typeface="Arial"/>
              </a:rPr>
              <a:t>Ϭ</a:t>
            </a:r>
            <a:r>
              <a:rPr sz="1500" spc="-445" dirty="0">
                <a:latin typeface="Arial"/>
                <a:cs typeface="Arial"/>
              </a:rPr>
              <a:t>ش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180" dirty="0">
                <a:latin typeface="Arial"/>
                <a:cs typeface="Arial"/>
              </a:rPr>
              <a:t>د</a:t>
            </a:r>
            <a:r>
              <a:rPr sz="1500" spc="-320" dirty="0">
                <a:latin typeface="Arial"/>
                <a:cs typeface="Arial"/>
              </a:rPr>
              <a:t>ق</a:t>
            </a:r>
            <a:r>
              <a:rPr sz="1500" spc="-195" dirty="0">
                <a:latin typeface="Arial"/>
                <a:cs typeface="Arial"/>
              </a:rPr>
              <a:t>ϭ</a:t>
            </a:r>
            <a:endParaRPr sz="1500">
              <a:latin typeface="Arial"/>
              <a:cs typeface="Arial"/>
            </a:endParaRPr>
          </a:p>
          <a:p>
            <a:pPr marL="12700" marR="6985">
              <a:lnSpc>
                <a:spcPts val="1989"/>
              </a:lnSpc>
              <a:spcBef>
                <a:spcPts val="85"/>
              </a:spcBef>
            </a:pPr>
            <a:r>
              <a:rPr sz="1500" spc="-15" dirty="0">
                <a:latin typeface="Arial"/>
                <a:cs typeface="Arial"/>
              </a:rPr>
              <a:t>ر</a:t>
            </a:r>
            <a:r>
              <a:rPr sz="1500" spc="-450" dirty="0">
                <a:latin typeface="Arial"/>
                <a:cs typeface="Arial"/>
              </a:rPr>
              <a:t>ϭت</a:t>
            </a:r>
            <a:r>
              <a:rPr sz="1500" spc="-195" dirty="0">
                <a:latin typeface="Arial"/>
                <a:cs typeface="Arial"/>
              </a:rPr>
              <a:t>كدلا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345" dirty="0">
                <a:latin typeface="Arial"/>
                <a:cs typeface="Arial"/>
              </a:rPr>
              <a:t>όس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0" dirty="0">
                <a:latin typeface="Arial"/>
                <a:cs typeface="Arial"/>
              </a:rPr>
              <a:t> 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300" dirty="0">
                <a:latin typeface="Arial"/>
                <a:cs typeface="Arial"/>
              </a:rPr>
              <a:t>Ϭ</a:t>
            </a:r>
            <a:r>
              <a:rPr sz="1500" spc="-150" dirty="0">
                <a:latin typeface="Arial"/>
                <a:cs typeface="Arial"/>
              </a:rPr>
              <a:t>م</a:t>
            </a:r>
            <a:r>
              <a:rPr sz="1500" spc="-245" dirty="0">
                <a:latin typeface="Arial"/>
                <a:cs typeface="Arial"/>
              </a:rPr>
              <a:t>دق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720" dirty="0">
                <a:latin typeface="Arial"/>
                <a:cs typeface="Arial"/>
              </a:rPr>
              <a:t>ت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ن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400" dirty="0">
                <a:latin typeface="Arial"/>
                <a:cs typeface="Arial"/>
              </a:rPr>
              <a:t>رΎمت</a:t>
            </a:r>
            <a:r>
              <a:rPr sz="1500" spc="-220" dirty="0">
                <a:latin typeface="Arial"/>
                <a:cs typeface="Arial"/>
              </a:rPr>
              <a:t>لاϭ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0" dirty="0">
                <a:latin typeface="Arial"/>
                <a:cs typeface="Arial"/>
              </a:rPr>
              <a:t> </a:t>
            </a:r>
            <a:r>
              <a:rPr sz="1500" spc="-335" dirty="0">
                <a:latin typeface="Arial"/>
                <a:cs typeface="Arial"/>
              </a:rPr>
              <a:t>Δطشن</a:t>
            </a:r>
            <a:r>
              <a:rPr sz="1500" spc="250" dirty="0">
                <a:latin typeface="Arial"/>
                <a:cs typeface="Arial"/>
              </a:rPr>
              <a:t>أا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 </a:t>
            </a:r>
            <a:r>
              <a:rPr sz="1500" spc="-100" dirty="0">
                <a:latin typeface="Arial"/>
                <a:cs typeface="Arial"/>
              </a:rPr>
              <a:t>Δعϭمج</a:t>
            </a:r>
            <a:r>
              <a:rPr sz="1500" spc="-70" dirty="0">
                <a:latin typeface="Arial"/>
                <a:cs typeface="Arial"/>
              </a:rPr>
              <a:t>م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35" dirty="0">
                <a:latin typeface="Arial"/>
                <a:cs typeface="Arial"/>
              </a:rPr>
              <a:t> ϙلذ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55" dirty="0">
                <a:latin typeface="Arial"/>
                <a:cs typeface="Arial"/>
              </a:rPr>
              <a:t> </a:t>
            </a:r>
            <a:r>
              <a:rPr sz="1500" spc="-335" dirty="0">
                <a:latin typeface="Arial"/>
                <a:cs typeface="Arial"/>
              </a:rPr>
              <a:t>لثمت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 </a:t>
            </a:r>
            <a:r>
              <a:rPr sz="1500" spc="-15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844" dirty="0">
                <a:latin typeface="Arial"/>
                <a:cs typeface="Arial"/>
              </a:rPr>
              <a:t>Ϡ</a:t>
            </a:r>
            <a:r>
              <a:rPr sz="1500" spc="-605" dirty="0">
                <a:latin typeface="Arial"/>
                <a:cs typeface="Arial"/>
              </a:rPr>
              <a:t>كلΎب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3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س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295" dirty="0">
                <a:latin typeface="Arial"/>
                <a:cs typeface="Arial"/>
              </a:rPr>
              <a:t>ردتل</a:t>
            </a:r>
            <a:r>
              <a:rPr sz="1500" dirty="0">
                <a:latin typeface="Arial"/>
                <a:cs typeface="Arial"/>
              </a:rPr>
              <a:t>ا </a:t>
            </a:r>
            <a:r>
              <a:rPr sz="1500" spc="-459" dirty="0">
                <a:latin typeface="Arial"/>
                <a:cs typeface="Arial"/>
              </a:rPr>
              <a:t>Δ</a:t>
            </a:r>
            <a:r>
              <a:rPr sz="1500" spc="-775" dirty="0">
                <a:latin typeface="Arial"/>
                <a:cs typeface="Arial"/>
              </a:rPr>
              <a:t>Ϡ</a:t>
            </a:r>
            <a:r>
              <a:rPr sz="1500" spc="-650" dirty="0">
                <a:latin typeface="Arial"/>
                <a:cs typeface="Arial"/>
              </a:rPr>
              <a:t>ئ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250" dirty="0">
                <a:latin typeface="Arial"/>
                <a:cs typeface="Arial"/>
              </a:rPr>
              <a:t>أا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565" dirty="0">
                <a:latin typeface="Arial"/>
                <a:cs typeface="Arial"/>
              </a:rPr>
              <a:t>Δ</a:t>
            </a:r>
            <a:r>
              <a:rPr sz="1500" spc="-670" dirty="0">
                <a:latin typeface="Arial"/>
                <a:cs typeface="Arial"/>
              </a:rPr>
              <a:t>ف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385" dirty="0">
                <a:latin typeface="Arial"/>
                <a:cs typeface="Arial"/>
              </a:rPr>
              <a:t>كل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120" dirty="0">
                <a:latin typeface="Arial"/>
                <a:cs typeface="Arial"/>
              </a:rPr>
              <a:t>ه</a:t>
            </a:r>
            <a:r>
              <a:rPr sz="1500" spc="-720" dirty="0">
                <a:latin typeface="Arial"/>
                <a:cs typeface="Arial"/>
              </a:rPr>
              <a:t>ت</a:t>
            </a:r>
            <a:r>
              <a:rPr sz="1500" spc="-405" dirty="0">
                <a:latin typeface="Arial"/>
                <a:cs typeface="Arial"/>
              </a:rPr>
              <a:t>دΎόس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spc="-565" dirty="0">
                <a:latin typeface="Arial"/>
                <a:cs typeface="Arial"/>
              </a:rPr>
              <a:t>Δ</a:t>
            </a:r>
            <a:r>
              <a:rPr sz="1500" spc="-595" dirty="0">
                <a:latin typeface="Arial"/>
                <a:cs typeface="Arial"/>
              </a:rPr>
              <a:t>ب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60" dirty="0">
                <a:latin typeface="Arial"/>
                <a:cs typeface="Arial"/>
              </a:rPr>
              <a:t>ج</a:t>
            </a:r>
            <a:r>
              <a:rPr sz="1500" dirty="0">
                <a:latin typeface="Arial"/>
                <a:cs typeface="Arial"/>
              </a:rPr>
              <a:t>إ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ى</a:t>
            </a:r>
            <a:r>
              <a:rPr sz="1500" spc="-225" dirty="0">
                <a:latin typeface="Arial"/>
                <a:cs typeface="Arial"/>
              </a:rPr>
              <a:t>لإ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565" dirty="0">
                <a:latin typeface="Arial"/>
                <a:cs typeface="Arial"/>
              </a:rPr>
              <a:t>Δ</a:t>
            </a:r>
            <a:r>
              <a:rPr sz="1500" spc="-670" dirty="0">
                <a:latin typeface="Arial"/>
                <a:cs typeface="Arial"/>
              </a:rPr>
              <a:t>ف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200" dirty="0">
                <a:latin typeface="Arial"/>
                <a:cs typeface="Arial"/>
              </a:rPr>
              <a:t>ضإ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ة</a:t>
            </a:r>
            <a:r>
              <a:rPr sz="1500" spc="-440" dirty="0">
                <a:latin typeface="Arial"/>
                <a:cs typeface="Arial"/>
              </a:rPr>
              <a:t>رضΎ</a:t>
            </a:r>
            <a:r>
              <a:rPr sz="1500" spc="15" dirty="0">
                <a:latin typeface="Arial"/>
                <a:cs typeface="Arial"/>
              </a:rPr>
              <a:t>ح</a:t>
            </a:r>
            <a:r>
              <a:rPr sz="1500" dirty="0">
                <a:latin typeface="Arial"/>
                <a:cs typeface="Arial"/>
              </a:rPr>
              <a:t>م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300" dirty="0">
                <a:latin typeface="Arial"/>
                <a:cs typeface="Arial"/>
              </a:rPr>
              <a:t>ΕΎع</a:t>
            </a:r>
            <a:r>
              <a:rPr sz="1500" spc="-285" dirty="0">
                <a:latin typeface="Arial"/>
                <a:cs typeface="Arial"/>
              </a:rPr>
              <a:t>ϭض</a:t>
            </a:r>
            <a:r>
              <a:rPr sz="1500" spc="-204" dirty="0">
                <a:latin typeface="Arial"/>
                <a:cs typeface="Arial"/>
              </a:rPr>
              <a:t>ϭ</a:t>
            </a:r>
            <a:r>
              <a:rPr sz="1500" spc="-185" dirty="0">
                <a:latin typeface="Arial"/>
                <a:cs typeface="Arial"/>
              </a:rPr>
              <a:t>مل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ه</a:t>
            </a:r>
            <a:r>
              <a:rPr sz="1500" spc="-315" dirty="0">
                <a:latin typeface="Arial"/>
                <a:cs typeface="Arial"/>
              </a:rPr>
              <a:t>ئ</a:t>
            </a:r>
            <a:r>
              <a:rPr sz="1500" spc="-960" dirty="0">
                <a:latin typeface="Arial"/>
                <a:cs typeface="Arial"/>
              </a:rPr>
              <a:t>Ύ</a:t>
            </a:r>
            <a:r>
              <a:rPr sz="1500" spc="-409" dirty="0">
                <a:latin typeface="Arial"/>
                <a:cs typeface="Arial"/>
              </a:rPr>
              <a:t>Ϙلإ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0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ء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430" dirty="0">
                <a:latin typeface="Arial"/>
                <a:cs typeface="Arial"/>
              </a:rPr>
              <a:t>ن</a:t>
            </a:r>
            <a:r>
              <a:rPr sz="1500" spc="-720" dirty="0">
                <a:latin typeface="Arial"/>
                <a:cs typeface="Arial"/>
              </a:rPr>
              <a:t>ث</a:t>
            </a:r>
            <a:r>
              <a:rPr sz="1500" dirty="0">
                <a:latin typeface="Arial"/>
                <a:cs typeface="Arial"/>
              </a:rPr>
              <a:t>أ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325" dirty="0">
                <a:latin typeface="Arial"/>
                <a:cs typeface="Arial"/>
              </a:rPr>
              <a:t>Δمي</a:t>
            </a:r>
            <a:r>
              <a:rPr sz="1500" spc="-130" dirty="0">
                <a:latin typeface="Arial"/>
                <a:cs typeface="Arial"/>
              </a:rPr>
              <a:t>όط</a:t>
            </a:r>
            <a:endParaRPr sz="1500">
              <a:latin typeface="Arial"/>
              <a:cs typeface="Arial"/>
            </a:endParaRPr>
          </a:p>
          <a:p>
            <a:pPr marL="12700" indent="1845945">
              <a:lnSpc>
                <a:spcPct val="100000"/>
              </a:lnSpc>
              <a:spcBef>
                <a:spcPts val="80"/>
              </a:spcBef>
            </a:pPr>
            <a:r>
              <a:rPr sz="1500" dirty="0">
                <a:latin typeface="Arial"/>
                <a:cs typeface="Arial"/>
              </a:rPr>
              <a:t>.</a:t>
            </a:r>
            <a:r>
              <a:rPr sz="1500" spc="-135" dirty="0">
                <a:latin typeface="Arial"/>
                <a:cs typeface="Arial"/>
              </a:rPr>
              <a:t>ردص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65" dirty="0">
                <a:latin typeface="Arial"/>
                <a:cs typeface="Arial"/>
              </a:rPr>
              <a:t>Δ</a:t>
            </a:r>
            <a:r>
              <a:rPr sz="1500" spc="-595" dirty="0">
                <a:latin typeface="Arial"/>
                <a:cs typeface="Arial"/>
              </a:rPr>
              <a:t>ب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85" dirty="0">
                <a:latin typeface="Arial"/>
                <a:cs typeface="Arial"/>
              </a:rPr>
              <a:t>حرϭ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95" dirty="0">
                <a:latin typeface="Arial"/>
                <a:cs typeface="Arial"/>
              </a:rPr>
              <a:t>دϭ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145" dirty="0">
                <a:latin typeface="Arial"/>
                <a:cs typeface="Arial"/>
              </a:rPr>
              <a:t>ل</a:t>
            </a:r>
            <a:r>
              <a:rPr sz="1500" spc="-185" dirty="0">
                <a:latin typeface="Arial"/>
                <a:cs typeface="Arial"/>
              </a:rPr>
              <a:t>ك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290" dirty="0">
                <a:latin typeface="Arial"/>
                <a:cs typeface="Arial"/>
              </a:rPr>
              <a:t>Ϭنم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ء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620" dirty="0">
                <a:latin typeface="Arial"/>
                <a:cs typeface="Arial"/>
              </a:rPr>
              <a:t>Ϭ</a:t>
            </a:r>
            <a:r>
              <a:rPr sz="1500" spc="-610" dirty="0">
                <a:latin typeface="Arial"/>
                <a:cs typeface="Arial"/>
              </a:rPr>
              <a:t>ت</a:t>
            </a:r>
            <a:r>
              <a:rPr sz="1500" spc="-430" dirty="0">
                <a:latin typeface="Arial"/>
                <a:cs typeface="Arial"/>
              </a:rPr>
              <a:t>ن</a:t>
            </a:r>
            <a:r>
              <a:rPr sz="1500" spc="484" dirty="0">
                <a:latin typeface="Arial"/>
                <a:cs typeface="Arial"/>
              </a:rPr>
              <a:t>ا</a:t>
            </a:r>
            <a:r>
              <a:rPr sz="1500" dirty="0">
                <a:latin typeface="Arial"/>
                <a:cs typeface="Arial"/>
              </a:rPr>
              <a:t>ا </a:t>
            </a:r>
            <a:r>
              <a:rPr sz="1500" spc="-425" dirty="0">
                <a:latin typeface="Arial"/>
                <a:cs typeface="Arial"/>
              </a:rPr>
              <a:t>ΏϘ</a:t>
            </a:r>
            <a:r>
              <a:rPr sz="1500" spc="-35" dirty="0">
                <a:latin typeface="Arial"/>
                <a:cs typeface="Arial"/>
              </a:rPr>
              <a:t>ع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120" dirty="0">
                <a:latin typeface="Arial"/>
                <a:cs typeface="Arial"/>
              </a:rPr>
              <a:t>ه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430" dirty="0">
                <a:latin typeface="Arial"/>
                <a:cs typeface="Arial"/>
              </a:rPr>
              <a:t>Ϡع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445" dirty="0">
                <a:latin typeface="Arial"/>
                <a:cs typeface="Arial"/>
              </a:rPr>
              <a:t>Δ</a:t>
            </a:r>
            <a:r>
              <a:rPr sz="1500" spc="-85" dirty="0">
                <a:latin typeface="Arial"/>
                <a:cs typeface="Arial"/>
              </a:rPr>
              <a:t>حϭ</a:t>
            </a:r>
            <a:r>
              <a:rPr sz="1500" spc="-80" dirty="0">
                <a:latin typeface="Arial"/>
                <a:cs typeface="Arial"/>
              </a:rPr>
              <a:t>ر</a:t>
            </a:r>
            <a:r>
              <a:rPr sz="1500" spc="-95" dirty="0">
                <a:latin typeface="Arial"/>
                <a:cs typeface="Arial"/>
              </a:rPr>
              <a:t>طملا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1500" spc="-30" dirty="0">
                <a:latin typeface="Arial"/>
                <a:cs typeface="Arial"/>
              </a:rPr>
              <a:t>ا</a:t>
            </a:r>
            <a:r>
              <a:rPr sz="1500" spc="-95" dirty="0">
                <a:latin typeface="Arial"/>
                <a:cs typeface="Arial"/>
              </a:rPr>
              <a:t>ث</a:t>
            </a:r>
            <a:r>
              <a:rPr sz="1500" spc="80" dirty="0">
                <a:latin typeface="Arial"/>
                <a:cs typeface="Arial"/>
              </a:rPr>
              <a:t>مم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459" dirty="0">
                <a:latin typeface="Arial"/>
                <a:cs typeface="Arial"/>
              </a:rPr>
              <a:t>Δ</a:t>
            </a:r>
            <a:r>
              <a:rPr sz="1500" spc="-585" dirty="0">
                <a:latin typeface="Arial"/>
                <a:cs typeface="Arial"/>
              </a:rPr>
              <a:t>يϠكل</a:t>
            </a:r>
            <a:r>
              <a:rPr sz="1500" spc="-810" dirty="0">
                <a:latin typeface="Arial"/>
                <a:cs typeface="Arial"/>
              </a:rPr>
              <a:t>Ύ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09" dirty="0">
                <a:latin typeface="Arial"/>
                <a:cs typeface="Arial"/>
              </a:rPr>
              <a:t>ϡϠ</a:t>
            </a:r>
            <a:r>
              <a:rPr sz="1500" spc="-434" dirty="0">
                <a:latin typeface="Arial"/>
                <a:cs typeface="Arial"/>
              </a:rPr>
              <a:t>ό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spc="-100" dirty="0">
                <a:latin typeface="Arial"/>
                <a:cs typeface="Arial"/>
              </a:rPr>
              <a:t>اϭ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50" dirty="0">
                <a:latin typeface="Arial"/>
                <a:cs typeface="Arial"/>
              </a:rPr>
              <a:t>ϡي</a:t>
            </a:r>
            <a:r>
              <a:rPr sz="1500" spc="-695" dirty="0">
                <a:latin typeface="Arial"/>
                <a:cs typeface="Arial"/>
              </a:rPr>
              <a:t>Ϡ</a:t>
            </a:r>
            <a:r>
              <a:rPr sz="1500" spc="-475" dirty="0">
                <a:latin typeface="Arial"/>
                <a:cs typeface="Arial"/>
              </a:rPr>
              <a:t>όتل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90" dirty="0">
                <a:latin typeface="Arial"/>
                <a:cs typeface="Arial"/>
              </a:rPr>
              <a:t>ي</a:t>
            </a:r>
            <a:r>
              <a:rPr sz="1500" spc="-795" dirty="0">
                <a:latin typeface="Arial"/>
                <a:cs typeface="Arial"/>
              </a:rPr>
              <a:t>ف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300" dirty="0">
                <a:latin typeface="Arial"/>
                <a:cs typeface="Arial"/>
              </a:rPr>
              <a:t>زي</a:t>
            </a:r>
            <a:r>
              <a:rPr sz="1500" spc="65" dirty="0">
                <a:latin typeface="Arial"/>
                <a:cs typeface="Arial"/>
              </a:rPr>
              <a:t>م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120" dirty="0">
                <a:latin typeface="Arial"/>
                <a:cs typeface="Arial"/>
              </a:rPr>
              <a:t>حϭ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270" dirty="0">
                <a:latin typeface="Arial"/>
                <a:cs typeface="Arial"/>
              </a:rPr>
              <a:t>ϕ</a:t>
            </a:r>
            <a:r>
              <a:rPr sz="1500" spc="-305" dirty="0">
                <a:latin typeface="Arial"/>
                <a:cs typeface="Arial"/>
              </a:rPr>
              <a:t>ي</a:t>
            </a:r>
            <a:r>
              <a:rPr sz="1500" spc="-395" dirty="0">
                <a:latin typeface="Arial"/>
                <a:cs typeface="Arial"/>
              </a:rPr>
              <a:t>رف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40" dirty="0">
                <a:latin typeface="Arial"/>
                <a:cs typeface="Arial"/>
              </a:rPr>
              <a:t>Ώر</a:t>
            </a:r>
            <a:r>
              <a:rPr sz="1500" spc="-50" dirty="0">
                <a:latin typeface="Arial"/>
                <a:cs typeface="Arial"/>
              </a:rPr>
              <a:t>ع</a:t>
            </a:r>
            <a:r>
              <a:rPr sz="1500" dirty="0">
                <a:latin typeface="Arial"/>
                <a:cs typeface="Arial"/>
              </a:rPr>
              <a:t>أ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ر</a:t>
            </a:r>
            <a:r>
              <a:rPr sz="1500" spc="-745" dirty="0">
                <a:latin typeface="Arial"/>
                <a:cs typeface="Arial"/>
              </a:rPr>
              <a:t>ض</a:t>
            </a:r>
            <a:r>
              <a:rPr sz="1500" spc="-575" dirty="0">
                <a:latin typeface="Arial"/>
                <a:cs typeface="Arial"/>
              </a:rPr>
              <a:t>Ύ</a:t>
            </a:r>
            <a:r>
              <a:rPr sz="1500" spc="15" dirty="0">
                <a:latin typeface="Arial"/>
                <a:cs typeface="Arial"/>
              </a:rPr>
              <a:t>ح</a:t>
            </a:r>
            <a:r>
              <a:rPr sz="1500" dirty="0">
                <a:latin typeface="Arial"/>
                <a:cs typeface="Arial"/>
              </a:rPr>
              <a:t>م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680" dirty="0">
                <a:latin typeface="Arial"/>
                <a:cs typeface="Arial"/>
              </a:rPr>
              <a:t>ϡΎ</a:t>
            </a:r>
            <a:r>
              <a:rPr sz="1500" spc="-670" dirty="0">
                <a:latin typeface="Arial"/>
                <a:cs typeface="Arial"/>
              </a:rPr>
              <a:t>ت</a:t>
            </a:r>
            <a:r>
              <a:rPr sz="1500" spc="-55" dirty="0">
                <a:latin typeface="Arial"/>
                <a:cs typeface="Arial"/>
              </a:rPr>
              <a:t>خ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ي</a:t>
            </a:r>
            <a:r>
              <a:rPr sz="1500" spc="-805" dirty="0">
                <a:latin typeface="Arial"/>
                <a:cs typeface="Arial"/>
              </a:rPr>
              <a:t>ف</a:t>
            </a:r>
            <a:r>
              <a:rPr sz="1500" spc="-195" dirty="0">
                <a:latin typeface="Arial"/>
                <a:cs typeface="Arial"/>
              </a:rPr>
              <a:t>ϭ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  <a:spcBef>
                <a:spcPts val="25"/>
              </a:spcBef>
            </a:pPr>
            <a:r>
              <a:rPr sz="1500" spc="-5" dirty="0">
                <a:latin typeface="Calibri"/>
                <a:cs typeface="Calibri"/>
              </a:rPr>
              <a:t>/</a:t>
            </a:r>
            <a:r>
              <a:rPr sz="1500" spc="-300" dirty="0">
                <a:latin typeface="Arial"/>
                <a:cs typeface="Arial"/>
              </a:rPr>
              <a:t>رϭت</a:t>
            </a:r>
            <a:r>
              <a:rPr sz="1500" spc="-195" dirty="0">
                <a:latin typeface="Arial"/>
                <a:cs typeface="Arial"/>
              </a:rPr>
              <a:t>كدلا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270" dirty="0">
                <a:latin typeface="Arial"/>
                <a:cs typeface="Arial"/>
              </a:rPr>
              <a:t>ό</a:t>
            </a:r>
            <a:r>
              <a:rPr sz="1500" spc="-445" dirty="0">
                <a:latin typeface="Arial"/>
                <a:cs typeface="Arial"/>
              </a:rPr>
              <a:t>س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spc="35" dirty="0">
                <a:latin typeface="Arial"/>
                <a:cs typeface="Arial"/>
              </a:rPr>
              <a:t>نم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spc="-160" dirty="0">
                <a:latin typeface="Arial"/>
                <a:cs typeface="Arial"/>
              </a:rPr>
              <a:t>لك</a:t>
            </a:r>
            <a:r>
              <a:rPr sz="1500" spc="40" dirty="0">
                <a:latin typeface="Arial"/>
                <a:cs typeface="Arial"/>
              </a:rPr>
              <a:t> </a:t>
            </a:r>
            <a:r>
              <a:rPr sz="1500" spc="-535" dirty="0">
                <a:latin typeface="Arial"/>
                <a:cs typeface="Arial"/>
              </a:rPr>
              <a:t>Δ</a:t>
            </a:r>
            <a:r>
              <a:rPr sz="1500" spc="-505" dirty="0">
                <a:latin typeface="Arial"/>
                <a:cs typeface="Arial"/>
              </a:rPr>
              <a:t>ي</a:t>
            </a:r>
            <a:r>
              <a:rPr sz="1500" spc="-210" dirty="0">
                <a:latin typeface="Arial"/>
                <a:cs typeface="Arial"/>
              </a:rPr>
              <a:t>ϭضع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70" dirty="0">
                <a:latin typeface="Arial"/>
                <a:cs typeface="Arial"/>
              </a:rPr>
              <a:t>ح</a:t>
            </a:r>
            <a:r>
              <a:rPr sz="1500" spc="-220" dirty="0">
                <a:latin typeface="Arial"/>
                <a:cs typeface="Arial"/>
              </a:rPr>
              <a:t>ϭلا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ف</a:t>
            </a:r>
            <a:r>
              <a:rPr sz="1500" spc="-170" dirty="0">
                <a:latin typeface="Arial"/>
                <a:cs typeface="Arial"/>
              </a:rPr>
              <a:t>ر</a:t>
            </a:r>
            <a:r>
              <a:rPr sz="1500" spc="-295" dirty="0">
                <a:latin typeface="Arial"/>
                <a:cs typeface="Arial"/>
              </a:rPr>
              <a:t>ش</a:t>
            </a:r>
            <a:r>
              <a:rPr sz="1500" spc="80" dirty="0">
                <a:latin typeface="Arial"/>
                <a:cs typeface="Arial"/>
              </a:rPr>
              <a:t>م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spc="-305" dirty="0">
                <a:latin typeface="Arial"/>
                <a:cs typeface="Arial"/>
              </a:rPr>
              <a:t>ريمΎسم</a:t>
            </a:r>
            <a:r>
              <a:rPr sz="1500" spc="40" dirty="0">
                <a:latin typeface="Arial"/>
                <a:cs typeface="Arial"/>
              </a:rPr>
              <a:t> </a:t>
            </a:r>
            <a:r>
              <a:rPr sz="1500" spc="-240" dirty="0">
                <a:latin typeface="Arial"/>
                <a:cs typeface="Arial"/>
              </a:rPr>
              <a:t>ني</a:t>
            </a:r>
            <a:r>
              <a:rPr sz="1500" spc="-145" dirty="0">
                <a:latin typeface="Arial"/>
                <a:cs typeface="Arial"/>
              </a:rPr>
              <a:t>د</a:t>
            </a:r>
            <a:r>
              <a:rPr sz="1500" spc="-350" dirty="0">
                <a:latin typeface="Arial"/>
                <a:cs typeface="Arial"/>
              </a:rPr>
              <a:t>لادΎ</a:t>
            </a:r>
            <a:r>
              <a:rPr sz="1500" spc="25" dirty="0">
                <a:latin typeface="Arial"/>
                <a:cs typeface="Arial"/>
              </a:rPr>
              <a:t>مع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spc="-5" dirty="0">
                <a:latin typeface="Calibri"/>
                <a:cs typeface="Calibri"/>
              </a:rPr>
              <a:t>/</a:t>
            </a:r>
            <a:r>
              <a:rPr sz="1500" spc="-300" dirty="0">
                <a:latin typeface="Arial"/>
                <a:cs typeface="Arial"/>
              </a:rPr>
              <a:t>رϭت</a:t>
            </a:r>
            <a:r>
              <a:rPr sz="1500" spc="-195" dirty="0">
                <a:latin typeface="Arial"/>
                <a:cs typeface="Arial"/>
              </a:rPr>
              <a:t>كدلا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280" dirty="0">
                <a:latin typeface="Arial"/>
                <a:cs typeface="Arial"/>
              </a:rPr>
              <a:t>ό</a:t>
            </a:r>
            <a:r>
              <a:rPr sz="1500" spc="-420" dirty="0">
                <a:latin typeface="Arial"/>
                <a:cs typeface="Arial"/>
              </a:rPr>
              <a:t>س</a:t>
            </a:r>
            <a:r>
              <a:rPr sz="1500" spc="-710" dirty="0">
                <a:latin typeface="Arial"/>
                <a:cs typeface="Arial"/>
              </a:rPr>
              <a:t>ب</a:t>
            </a:r>
            <a:r>
              <a:rPr sz="1500" spc="-280" dirty="0">
                <a:latin typeface="Arial"/>
                <a:cs typeface="Arial"/>
              </a:rPr>
              <a:t> </a:t>
            </a:r>
            <a:r>
              <a:rPr sz="1500" spc="-290" dirty="0">
                <a:latin typeface="Arial"/>
                <a:cs typeface="Arial"/>
              </a:rPr>
              <a:t>ةدΎό</a:t>
            </a:r>
            <a:r>
              <a:rPr sz="1500" spc="-475" dirty="0">
                <a:latin typeface="Arial"/>
                <a:cs typeface="Arial"/>
              </a:rPr>
              <a:t>س</a:t>
            </a:r>
            <a:r>
              <a:rPr sz="1500" spc="-459" dirty="0">
                <a:latin typeface="Arial"/>
                <a:cs typeface="Arial"/>
              </a:rPr>
              <a:t>ل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ϡ</a:t>
            </a:r>
            <a:r>
              <a:rPr sz="1500" spc="-50" dirty="0">
                <a:latin typeface="Arial"/>
                <a:cs typeface="Arial"/>
              </a:rPr>
              <a:t>ه</a:t>
            </a:r>
            <a:r>
              <a:rPr sz="1500" spc="-260" dirty="0">
                <a:latin typeface="Arial"/>
                <a:cs typeface="Arial"/>
              </a:rPr>
              <a:t>ر</a:t>
            </a:r>
            <a:r>
              <a:rPr sz="1500" spc="-345" dirty="0">
                <a:latin typeface="Arial"/>
                <a:cs typeface="Arial"/>
              </a:rPr>
              <a:t>ي</a:t>
            </a:r>
            <a:r>
              <a:rPr sz="1500" spc="-455" dirty="0">
                <a:latin typeface="Arial"/>
                <a:cs typeface="Arial"/>
              </a:rPr>
              <a:t>دϘ</a:t>
            </a:r>
            <a:r>
              <a:rPr sz="1500" spc="-575" dirty="0">
                <a:latin typeface="Arial"/>
                <a:cs typeface="Arial"/>
              </a:rPr>
              <a:t>ت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ϡ</a:t>
            </a:r>
            <a:r>
              <a:rPr sz="1500" spc="-50" dirty="0">
                <a:latin typeface="Arial"/>
                <a:cs typeface="Arial"/>
              </a:rPr>
              <a:t>ه</a:t>
            </a:r>
            <a:r>
              <a:rPr sz="1500" spc="-140" dirty="0">
                <a:latin typeface="Arial"/>
                <a:cs typeface="Arial"/>
              </a:rPr>
              <a:t>ر</a:t>
            </a:r>
            <a:r>
              <a:rPr sz="1500" spc="-180" dirty="0">
                <a:latin typeface="Arial"/>
                <a:cs typeface="Arial"/>
              </a:rPr>
              <a:t>ك</a:t>
            </a:r>
            <a:r>
              <a:rPr sz="1500" spc="-445" dirty="0">
                <a:latin typeface="Arial"/>
                <a:cs typeface="Arial"/>
              </a:rPr>
              <a:t>ش</a:t>
            </a:r>
            <a:r>
              <a:rPr sz="1500" spc="185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ص</a:t>
            </a:r>
            <a:r>
              <a:rPr sz="1500" spc="-695" dirty="0">
                <a:latin typeface="Arial"/>
                <a:cs typeface="Arial"/>
              </a:rPr>
              <a:t>لΎ</a:t>
            </a:r>
            <a:r>
              <a:rPr sz="1500" spc="-55" dirty="0">
                <a:latin typeface="Arial"/>
                <a:cs typeface="Arial"/>
              </a:rPr>
              <a:t>خ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نع</a:t>
            </a:r>
            <a:r>
              <a:rPr sz="1500" spc="1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spc="-300" dirty="0">
                <a:latin typeface="Arial"/>
                <a:cs typeface="Arial"/>
              </a:rPr>
              <a:t>زي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795" dirty="0">
                <a:latin typeface="Arial"/>
                <a:cs typeface="Arial"/>
              </a:rPr>
              <a:t>ف</a:t>
            </a:r>
            <a:r>
              <a:rPr sz="1500" spc="185" dirty="0">
                <a:latin typeface="Arial"/>
                <a:cs typeface="Arial"/>
              </a:rPr>
              <a:t> </a:t>
            </a:r>
            <a:r>
              <a:rPr sz="1500" spc="40" dirty="0">
                <a:latin typeface="Arial"/>
                <a:cs typeface="Arial"/>
              </a:rPr>
              <a:t>د</a:t>
            </a:r>
            <a:r>
              <a:rPr sz="1500" spc="35" dirty="0">
                <a:latin typeface="Arial"/>
                <a:cs typeface="Arial"/>
              </a:rPr>
              <a:t>م</a:t>
            </a:r>
            <a:r>
              <a:rPr sz="1500" spc="10" dirty="0">
                <a:latin typeface="Arial"/>
                <a:cs typeface="Arial"/>
              </a:rPr>
              <a:t>حم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10" dirty="0">
                <a:latin typeface="Arial"/>
                <a:cs typeface="Arial"/>
              </a:rPr>
              <a:t> </a:t>
            </a:r>
            <a:r>
              <a:rPr sz="1500" spc="-5" dirty="0">
                <a:latin typeface="Calibri"/>
                <a:cs typeface="Calibri"/>
              </a:rPr>
              <a:t>/</a:t>
            </a:r>
            <a:r>
              <a:rPr sz="1500" spc="-15" dirty="0">
                <a:latin typeface="Arial"/>
                <a:cs typeface="Arial"/>
              </a:rPr>
              <a:t>ذ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710" dirty="0">
                <a:latin typeface="Arial"/>
                <a:cs typeface="Arial"/>
              </a:rPr>
              <a:t>ت</a:t>
            </a:r>
            <a:r>
              <a:rPr sz="1500" spc="-450" dirty="0">
                <a:latin typeface="Arial"/>
                <a:cs typeface="Arial"/>
              </a:rPr>
              <a:t>س</a:t>
            </a:r>
            <a:r>
              <a:rPr sz="1500" spc="250" dirty="0">
                <a:latin typeface="Arial"/>
                <a:cs typeface="Arial"/>
              </a:rPr>
              <a:t>أا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د</a:t>
            </a:r>
            <a:r>
              <a:rPr sz="1500" spc="-950" dirty="0">
                <a:latin typeface="Arial"/>
                <a:cs typeface="Arial"/>
              </a:rPr>
              <a:t>Ύ</a:t>
            </a:r>
            <a:r>
              <a:rPr sz="1500" spc="-280" dirty="0">
                <a:latin typeface="Arial"/>
                <a:cs typeface="Arial"/>
              </a:rPr>
              <a:t>ό</a:t>
            </a:r>
            <a:r>
              <a:rPr sz="1500" spc="-420" dirty="0">
                <a:latin typeface="Arial"/>
                <a:cs typeface="Arial"/>
              </a:rPr>
              <a:t>س</a:t>
            </a:r>
            <a:r>
              <a:rPr sz="1500" spc="-195" dirty="0">
                <a:latin typeface="Arial"/>
                <a:cs typeface="Arial"/>
              </a:rPr>
              <a:t>ϭ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ف</a:t>
            </a:r>
            <a:r>
              <a:rPr sz="1500" spc="-595" dirty="0">
                <a:latin typeface="Arial"/>
                <a:cs typeface="Arial"/>
              </a:rPr>
              <a:t>ي</a:t>
            </a:r>
            <a:r>
              <a:rPr sz="1500" spc="-170" dirty="0">
                <a:latin typeface="Arial"/>
                <a:cs typeface="Arial"/>
              </a:rPr>
              <a:t>ر</a:t>
            </a:r>
            <a:r>
              <a:rPr sz="1500" spc="-295" dirty="0">
                <a:latin typeface="Arial"/>
                <a:cs typeface="Arial"/>
              </a:rPr>
              <a:t>ش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spc="-40" dirty="0">
                <a:latin typeface="Arial"/>
                <a:cs typeface="Arial"/>
              </a:rPr>
              <a:t>دϭم</a:t>
            </a:r>
            <a:r>
              <a:rPr sz="1500" spc="10" dirty="0">
                <a:latin typeface="Arial"/>
                <a:cs typeface="Arial"/>
              </a:rPr>
              <a:t>حم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500" spc="-380" dirty="0">
                <a:latin typeface="Arial"/>
                <a:cs typeface="Arial"/>
              </a:rPr>
              <a:t>ϡ</a:t>
            </a:r>
            <a:r>
              <a:rPr sz="1500" spc="-70" dirty="0">
                <a:latin typeface="Arial"/>
                <a:cs typeface="Arial"/>
              </a:rPr>
              <a:t>اϭد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-165" dirty="0">
                <a:latin typeface="Arial"/>
                <a:cs typeface="Arial"/>
              </a:rPr>
              <a:t>ه</a:t>
            </a:r>
            <a:r>
              <a:rPr sz="1500" spc="-405" dirty="0">
                <a:latin typeface="Arial"/>
                <a:cs typeface="Arial"/>
              </a:rPr>
              <a:t>ت</a:t>
            </a:r>
            <a:r>
              <a:rPr sz="1500" spc="-420" dirty="0">
                <a:latin typeface="Arial"/>
                <a:cs typeface="Arial"/>
              </a:rPr>
              <a:t>دΎόسل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spc="-270" dirty="0">
                <a:latin typeface="Arial"/>
                <a:cs typeface="Arial"/>
              </a:rPr>
              <a:t>ن</a:t>
            </a:r>
            <a:r>
              <a:rPr sz="1500" spc="-325" dirty="0">
                <a:latin typeface="Arial"/>
                <a:cs typeface="Arial"/>
              </a:rPr>
              <a:t>ي</a:t>
            </a:r>
            <a:r>
              <a:rPr sz="1500" spc="-605" dirty="0">
                <a:latin typeface="Arial"/>
                <a:cs typeface="Arial"/>
              </a:rPr>
              <a:t>ي</a:t>
            </a:r>
            <a:r>
              <a:rPr sz="1500" spc="-430" dirty="0">
                <a:latin typeface="Arial"/>
                <a:cs typeface="Arial"/>
              </a:rPr>
              <a:t>ن</a:t>
            </a:r>
            <a:r>
              <a:rPr sz="1500" spc="-185" dirty="0">
                <a:latin typeface="Arial"/>
                <a:cs typeface="Arial"/>
              </a:rPr>
              <a:t>متم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spc="-495" dirty="0">
                <a:latin typeface="Arial"/>
                <a:cs typeface="Arial"/>
              </a:rPr>
              <a:t>Δ</a:t>
            </a:r>
            <a:r>
              <a:rPr sz="1500" spc="-434" dirty="0">
                <a:latin typeface="Arial"/>
                <a:cs typeface="Arial"/>
              </a:rPr>
              <a:t>ق</a:t>
            </a:r>
            <a:r>
              <a:rPr sz="1500" spc="-250" dirty="0">
                <a:latin typeface="Arial"/>
                <a:cs typeface="Arial"/>
              </a:rPr>
              <a:t>ϭ</a:t>
            </a:r>
            <a:r>
              <a:rPr sz="1500" spc="-375" dirty="0">
                <a:latin typeface="Arial"/>
                <a:cs typeface="Arial"/>
              </a:rPr>
              <a:t>ش</a:t>
            </a:r>
            <a:r>
              <a:rPr sz="1500" spc="-140" dirty="0">
                <a:latin typeface="Arial"/>
                <a:cs typeface="Arial"/>
              </a:rPr>
              <a:t>ملاϭ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-295" dirty="0">
                <a:latin typeface="Arial"/>
                <a:cs typeface="Arial"/>
              </a:rPr>
              <a:t>Δم</a:t>
            </a:r>
            <a:r>
              <a:rPr sz="1500" spc="-385" dirty="0">
                <a:latin typeface="Arial"/>
                <a:cs typeface="Arial"/>
              </a:rPr>
              <a:t>ي</a:t>
            </a:r>
            <a:r>
              <a:rPr sz="1500" spc="-750" dirty="0">
                <a:latin typeface="Arial"/>
                <a:cs typeface="Arial"/>
              </a:rPr>
              <a:t>Ϙ</a:t>
            </a:r>
            <a:r>
              <a:rPr sz="1500" spc="-500" dirty="0">
                <a:latin typeface="Arial"/>
                <a:cs typeface="Arial"/>
              </a:rPr>
              <a:t>ل</a:t>
            </a:r>
            <a:r>
              <a:rPr sz="1500" dirty="0">
                <a:latin typeface="Arial"/>
                <a:cs typeface="Arial"/>
              </a:rPr>
              <a:t>ا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ة</a:t>
            </a:r>
            <a:r>
              <a:rPr sz="1500" spc="-5" dirty="0">
                <a:latin typeface="Arial"/>
                <a:cs typeface="Arial"/>
              </a:rPr>
              <a:t>ر</a:t>
            </a:r>
            <a:r>
              <a:rPr sz="1500" spc="-745" dirty="0">
                <a:latin typeface="Arial"/>
                <a:cs typeface="Arial"/>
              </a:rPr>
              <a:t>ض</a:t>
            </a:r>
            <a:r>
              <a:rPr sz="1500" spc="-575" dirty="0">
                <a:latin typeface="Arial"/>
                <a:cs typeface="Arial"/>
              </a:rPr>
              <a:t>Ύ</a:t>
            </a:r>
            <a:r>
              <a:rPr sz="1500" spc="15" dirty="0">
                <a:latin typeface="Arial"/>
                <a:cs typeface="Arial"/>
              </a:rPr>
              <a:t>ح</a:t>
            </a:r>
            <a:r>
              <a:rPr sz="1500" dirty="0">
                <a:latin typeface="Arial"/>
                <a:cs typeface="Arial"/>
              </a:rPr>
              <a:t>م</a:t>
            </a:r>
            <a:r>
              <a:rPr sz="1500" spc="-225" dirty="0">
                <a:latin typeface="Arial"/>
                <a:cs typeface="Arial"/>
              </a:rPr>
              <a:t>لا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ه</a:t>
            </a:r>
            <a:r>
              <a:rPr sz="1500" spc="-5" dirty="0">
                <a:latin typeface="Arial"/>
                <a:cs typeface="Arial"/>
              </a:rPr>
              <a:t>ذ</a:t>
            </a:r>
            <a:r>
              <a:rPr sz="1500" spc="245" dirty="0">
                <a:latin typeface="Arial"/>
                <a:cs typeface="Arial"/>
              </a:rPr>
              <a:t>ه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-80" dirty="0">
                <a:latin typeface="Arial"/>
                <a:cs typeface="Arial"/>
              </a:rPr>
              <a:t>ى</a:t>
            </a:r>
            <a:r>
              <a:rPr sz="1500" spc="-430" dirty="0">
                <a:latin typeface="Arial"/>
                <a:cs typeface="Arial"/>
              </a:rPr>
              <a:t>Ϡع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،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spc="-325" dirty="0">
                <a:latin typeface="Arial"/>
                <a:cs typeface="Arial"/>
              </a:rPr>
              <a:t>Δمي</a:t>
            </a:r>
            <a:r>
              <a:rPr sz="1500" spc="-130" dirty="0">
                <a:latin typeface="Arial"/>
                <a:cs typeface="Arial"/>
              </a:rPr>
              <a:t>όط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40" dirty="0">
                <a:latin typeface="Arial"/>
                <a:cs typeface="Arial"/>
              </a:rPr>
              <a:t>د</a:t>
            </a:r>
            <a:r>
              <a:rPr sz="1500" spc="35" dirty="0">
                <a:latin typeface="Arial"/>
                <a:cs typeface="Arial"/>
              </a:rPr>
              <a:t>م</a:t>
            </a:r>
            <a:r>
              <a:rPr sz="1500" spc="10" dirty="0">
                <a:latin typeface="Arial"/>
                <a:cs typeface="Arial"/>
              </a:rPr>
              <a:t>حم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spc="-5" dirty="0">
                <a:latin typeface="Calibri"/>
                <a:cs typeface="Calibri"/>
              </a:rPr>
              <a:t>/</a:t>
            </a:r>
            <a:r>
              <a:rPr sz="1500" spc="-300" dirty="0">
                <a:latin typeface="Arial"/>
                <a:cs typeface="Arial"/>
              </a:rPr>
              <a:t>رϭت</a:t>
            </a:r>
            <a:r>
              <a:rPr sz="1500" spc="-195" dirty="0">
                <a:latin typeface="Arial"/>
                <a:cs typeface="Arial"/>
              </a:rPr>
              <a:t>كدلا</a:t>
            </a:r>
            <a:endParaRPr sz="15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275"/>
              </a:spcBef>
            </a:pPr>
            <a:r>
              <a:rPr sz="1500" spc="-285" dirty="0">
                <a:latin typeface="Arial"/>
                <a:cs typeface="Arial"/>
              </a:rPr>
              <a:t>.حΎجن</a:t>
            </a:r>
            <a:r>
              <a:rPr sz="1500" spc="-475" dirty="0">
                <a:latin typeface="Arial"/>
                <a:cs typeface="Arial"/>
              </a:rPr>
              <a:t>ل</a:t>
            </a:r>
            <a:r>
              <a:rPr sz="1500" spc="-100" dirty="0">
                <a:latin typeface="Arial"/>
                <a:cs typeface="Arial"/>
              </a:rPr>
              <a:t>اϭ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260" dirty="0">
                <a:latin typeface="Arial"/>
                <a:cs typeface="Arial"/>
              </a:rPr>
              <a:t>ز</a:t>
            </a:r>
            <a:r>
              <a:rPr sz="1500" spc="-330" dirty="0">
                <a:latin typeface="Arial"/>
                <a:cs typeface="Arial"/>
              </a:rPr>
              <a:t>ي</a:t>
            </a:r>
            <a:r>
              <a:rPr sz="1500" spc="-360" dirty="0">
                <a:latin typeface="Arial"/>
                <a:cs typeface="Arial"/>
              </a:rPr>
              <a:t>متل</a:t>
            </a:r>
            <a:r>
              <a:rPr sz="1500" dirty="0">
                <a:latin typeface="Arial"/>
                <a:cs typeface="Arial"/>
              </a:rPr>
              <a:t>ا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334</Words>
  <Application>Microsoft Office PowerPoint</Application>
  <PresentationFormat>Benutzerdefiniert</PresentationFormat>
  <Paragraphs>25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2015-04-12T20:47:20Z</dcterms:created>
  <dcterms:modified xsi:type="dcterms:W3CDTF">2015-04-12T18:47:21Z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