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51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1055330"/>
            <a:ext cx="5300345" cy="3180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6409" marR="130175" indent="-346075">
              <a:lnSpc>
                <a:spcPct val="166800"/>
              </a:lnSpc>
            </a:pPr>
            <a:r>
              <a:rPr sz="1200" b="1" dirty="0">
                <a:latin typeface="Arial"/>
                <a:cs typeface="Arial"/>
              </a:rPr>
              <a:t>U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IT OF EXCELLE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 IN T</a:t>
            </a:r>
            <a:r>
              <a:rPr sz="1200" b="1" spc="15" dirty="0">
                <a:latin typeface="Arial"/>
                <a:cs typeface="Arial"/>
              </a:rPr>
              <a:t>E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ING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D L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ING OR</a:t>
            </a:r>
            <a:r>
              <a:rPr sz="1200" b="1" spc="25" dirty="0">
                <a:latin typeface="Arial"/>
                <a:cs typeface="Arial"/>
              </a:rPr>
              <a:t>G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IZES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LECT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 ENTIT</a:t>
            </a:r>
            <a:r>
              <a:rPr sz="1200" b="1" spc="-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HOW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P</a:t>
            </a:r>
            <a:r>
              <a:rPr sz="1200" b="1" spc="5" dirty="0">
                <a:latin typeface="Arial"/>
                <a:cs typeface="Arial"/>
              </a:rPr>
              <a:t>L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 FOR 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OUR 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TU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810"/>
              </a:spcBef>
            </a:pPr>
            <a:r>
              <a:rPr sz="1200" b="1" dirty="0">
                <a:latin typeface="Arial"/>
                <a:cs typeface="Arial"/>
              </a:rPr>
              <a:t>See</a:t>
            </a:r>
            <a:r>
              <a:rPr sz="1200" b="1" spc="-10" dirty="0">
                <a:latin typeface="Arial"/>
                <a:cs typeface="Arial"/>
              </a:rPr>
              <a:t>k</a:t>
            </a:r>
            <a:r>
              <a:rPr sz="1200" b="1" dirty="0">
                <a:latin typeface="Arial"/>
                <a:cs typeface="Arial"/>
              </a:rPr>
              <a:t>ing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dents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ls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indi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iduation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ch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ay as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bri</a:t>
            </a:r>
            <a:r>
              <a:rPr sz="1200" b="1" spc="-15" dirty="0">
                <a:latin typeface="Arial"/>
                <a:cs typeface="Arial"/>
              </a:rPr>
              <a:t>g</a:t>
            </a:r>
            <a:r>
              <a:rPr sz="1200" b="1" dirty="0">
                <a:latin typeface="Arial"/>
                <a:cs typeface="Arial"/>
              </a:rPr>
              <a:t>ht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prosperous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re,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xc</a:t>
            </a:r>
            <a:r>
              <a:rPr sz="1200" b="1" dirty="0">
                <a:latin typeface="Arial"/>
                <a:cs typeface="Arial"/>
              </a:rPr>
              <a:t>ellen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Te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ching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organized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2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ure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itled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w 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10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our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Fu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ure</a:t>
            </a:r>
            <a:r>
              <a:rPr sz="1200" b="1" spc="-5" dirty="0">
                <a:latin typeface="Arial"/>
                <a:cs typeface="Arial"/>
              </a:rPr>
              <a:t>"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ok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pl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W</a:t>
            </a:r>
            <a:r>
              <a:rPr sz="1200" b="1" spc="2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dn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sd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20/</a:t>
            </a:r>
            <a:r>
              <a:rPr sz="1200" b="1" spc="5" dirty="0">
                <a:latin typeface="Arial"/>
                <a:cs typeface="Arial"/>
              </a:rPr>
              <a:t>0</a:t>
            </a:r>
            <a:r>
              <a:rPr sz="1200" b="1" spc="-10" dirty="0">
                <a:latin typeface="Arial"/>
                <a:cs typeface="Arial"/>
              </a:rPr>
              <a:t>5</a:t>
            </a:r>
            <a:r>
              <a:rPr sz="1200" b="1" dirty="0">
                <a:latin typeface="Arial"/>
                <a:cs typeface="Arial"/>
              </a:rPr>
              <a:t>/</a:t>
            </a:r>
            <a:r>
              <a:rPr sz="1200" b="1" spc="5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4</a:t>
            </a:r>
            <a:r>
              <a:rPr sz="1200" b="1" dirty="0">
                <a:latin typeface="Arial"/>
                <a:cs typeface="Arial"/>
              </a:rPr>
              <a:t>36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H,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  </a:t>
            </a:r>
            <a:r>
              <a:rPr sz="1200" b="1" spc="-15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ohamed 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bd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oneim 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-15" dirty="0">
                <a:latin typeface="Arial"/>
                <a:cs typeface="Arial"/>
              </a:rPr>
              <a:t>'</a:t>
            </a:r>
            <a:r>
              <a:rPr sz="1200" b="1" dirty="0">
                <a:latin typeface="Arial"/>
                <a:cs typeface="Arial"/>
              </a:rPr>
              <a:t>eim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,  </a:t>
            </a:r>
            <a:r>
              <a:rPr sz="1200" b="1" spc="-16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ssi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tant Professor   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 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Bus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   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dministration  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</a:t>
            </a:r>
            <a:r>
              <a:rPr sz="1200" b="1" spc="-1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er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or   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  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De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elopment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rategic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nning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t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College.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 falls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under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Excel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ence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2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ea</a:t>
            </a:r>
            <a:r>
              <a:rPr sz="1200" b="1" dirty="0">
                <a:latin typeface="Arial"/>
                <a:cs typeface="Arial"/>
              </a:rPr>
              <a:t>ching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rning</a:t>
            </a:r>
            <a:r>
              <a:rPr sz="1200" b="1" spc="-10" dirty="0">
                <a:latin typeface="Arial"/>
                <a:cs typeface="Arial"/>
              </a:rPr>
              <a:t>'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ities action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plan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current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aca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emic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ear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14</a:t>
            </a:r>
            <a:r>
              <a:rPr sz="1200" b="1" spc="-10" dirty="0">
                <a:latin typeface="Arial"/>
                <a:cs typeface="Arial"/>
              </a:rPr>
              <a:t>3</a:t>
            </a:r>
            <a:r>
              <a:rPr sz="1200" b="1" dirty="0">
                <a:latin typeface="Arial"/>
                <a:cs typeface="Arial"/>
              </a:rPr>
              <a:t>5/</a:t>
            </a: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dirty="0">
                <a:latin typeface="Arial"/>
                <a:cs typeface="Arial"/>
              </a:rPr>
              <a:t>436 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H. 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To'eima tal</a:t>
            </a:r>
            <a:r>
              <a:rPr sz="1200" b="1" spc="5" dirty="0">
                <a:latin typeface="Arial"/>
                <a:cs typeface="Arial"/>
              </a:rPr>
              <a:t>k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about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eral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ba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ic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impor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ant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conc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ted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human self,  conside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lla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  determining 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goals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detailed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mec</a:t>
            </a:r>
            <a:r>
              <a:rPr sz="1200" b="1" spc="-1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sms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achie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em.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conc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-10" dirty="0">
                <a:latin typeface="Arial"/>
                <a:cs typeface="Arial"/>
              </a:rPr>
              <a:t>cl</a:t>
            </a:r>
            <a:r>
              <a:rPr sz="1200" b="1" dirty="0">
                <a:latin typeface="Arial"/>
                <a:cs typeface="Arial"/>
              </a:rPr>
              <a:t>ude: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35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10" y="4259415"/>
            <a:ext cx="4036695" cy="58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</a:pPr>
            <a:r>
              <a:rPr sz="1200" b="1" dirty="0">
                <a:latin typeface="Arial"/>
                <a:cs typeface="Arial"/>
              </a:rPr>
              <a:t>definition,   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sel</a:t>
            </a:r>
            <a:r>
              <a:rPr sz="1200" b="1" spc="5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moti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ation,   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sel</a:t>
            </a:r>
            <a:r>
              <a:rPr sz="1200" b="1" spc="5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0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el</a:t>
            </a:r>
            <a:r>
              <a:rPr sz="1200" b="1" spc="1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pment    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personali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 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constit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s,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5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lfillmen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During To'eima 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cited 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arious 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suc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l 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d  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distinct</a:t>
            </a:r>
            <a:r>
              <a:rPr sz="1200" b="1" spc="10" dirty="0">
                <a:latin typeface="Arial"/>
                <a:cs typeface="Arial"/>
              </a:rPr>
              <a:t>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6421" y="4259415"/>
            <a:ext cx="1215390" cy="58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2075" algn="just">
              <a:lnSpc>
                <a:spcPct val="110000"/>
              </a:lnSpc>
            </a:pPr>
            <a:r>
              <a:rPr sz="1200" b="1" dirty="0">
                <a:latin typeface="Arial"/>
                <a:cs typeface="Arial"/>
              </a:rPr>
              <a:t>promo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    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his 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pe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ch,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exa</a:t>
            </a:r>
            <a:r>
              <a:rPr sz="1200" b="1" spc="-1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ples  </a:t>
            </a:r>
            <a:r>
              <a:rPr sz="1200" b="1" spc="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10" y="4864444"/>
            <a:ext cx="5300980" cy="3401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0200"/>
              </a:lnSpc>
            </a:pPr>
            <a:r>
              <a:rPr sz="1200" b="1" dirty="0">
                <a:latin typeface="Arial"/>
                <a:cs typeface="Arial"/>
              </a:rPr>
              <a:t>ex</a:t>
            </a:r>
            <a:r>
              <a:rPr sz="1200" b="1" spc="-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er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enc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from 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al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life.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ll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exampl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highligh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key 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self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con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idence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determination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ar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chi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1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one's de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ir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go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l.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Fur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-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more,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rer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proached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ree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onstraints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af</a:t>
            </a:r>
            <a:r>
              <a:rPr sz="1200" b="1" spc="-10" dirty="0">
                <a:latin typeface="Arial"/>
                <a:cs typeface="Arial"/>
              </a:rPr>
              <a:t>f</a:t>
            </a:r>
            <a:r>
              <a:rPr sz="1200" b="1" dirty="0">
                <a:latin typeface="Arial"/>
                <a:cs typeface="Arial"/>
              </a:rPr>
              <a:t>ect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gains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human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</a:t>
            </a:r>
            <a:r>
              <a:rPr sz="1200" b="1" spc="10" dirty="0">
                <a:latin typeface="Arial"/>
                <a:cs typeface="Arial"/>
              </a:rPr>
              <a:t>s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che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ei</a:t>
            </a:r>
            <a:r>
              <a:rPr sz="1200" b="1" spc="2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her</a:t>
            </a:r>
            <a:r>
              <a:rPr sz="1200" b="1" spc="6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iti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neg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y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roug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out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one's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life.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Dr.To'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ima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concl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ded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by </a:t>
            </a:r>
            <a:r>
              <a:rPr sz="1200" b="1" spc="-16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ddressi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g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fact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uct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lf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ur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lusions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w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ref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em.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itn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ssed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markab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 interaction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among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2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audie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ce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de</a:t>
            </a:r>
            <a:r>
              <a:rPr sz="1200" b="1" spc="-1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ts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facul</a:t>
            </a:r>
            <a:r>
              <a:rPr sz="1200" b="1" spc="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College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rough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umber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acti</a:t>
            </a:r>
            <a:r>
              <a:rPr sz="1200" b="1" spc="-25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ities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nd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exe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ci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monit</a:t>
            </a:r>
            <a:r>
              <a:rPr sz="1200" b="1" spc="-2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red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.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ohamed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To'ei</a:t>
            </a:r>
            <a:r>
              <a:rPr sz="1200" b="1" spc="-10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a.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sp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ak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af</a:t>
            </a:r>
            <a:r>
              <a:rPr sz="1200" b="1" spc="-10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er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qu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ons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 amiab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fashion and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ith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p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0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mindedn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ss.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end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10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team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Exce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chi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g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Le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rning,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rep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esen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ed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</a:t>
            </a:r>
            <a:r>
              <a:rPr sz="1200" b="1" dirty="0">
                <a:latin typeface="Arial"/>
                <a:cs typeface="Arial"/>
              </a:rPr>
              <a:t>y Dr.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Imad</a:t>
            </a:r>
            <a:r>
              <a:rPr sz="1200" b="1" spc="140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ddin</a:t>
            </a:r>
            <a:r>
              <a:rPr sz="1200" b="1" spc="1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asamir,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Super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</a:t>
            </a:r>
            <a:r>
              <a:rPr sz="1200" b="1" spc="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12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10" dirty="0">
                <a:latin typeface="Arial"/>
                <a:cs typeface="Arial"/>
              </a:rPr>
              <a:t>l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Unit member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ahmoud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Sharif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</a:t>
            </a:r>
            <a:r>
              <a:rPr sz="1200" b="1" spc="8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10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.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ohammed</a:t>
            </a:r>
            <a:r>
              <a:rPr sz="1200" b="1" spc="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ez,</a:t>
            </a:r>
            <a:r>
              <a:rPr sz="1200" b="1" spc="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expr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d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eir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sin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ere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ks 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</a:t>
            </a:r>
            <a:r>
              <a:rPr sz="1200" b="1" spc="-1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appr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ci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spc="1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 </a:t>
            </a:r>
            <a:r>
              <a:rPr sz="1200" b="1" spc="-1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Dr.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ohamed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To'</a:t>
            </a:r>
            <a:r>
              <a:rPr sz="1200" b="1" spc="-10" dirty="0">
                <a:latin typeface="Arial"/>
                <a:cs typeface="Arial"/>
              </a:rPr>
              <a:t>ei</a:t>
            </a:r>
            <a:r>
              <a:rPr sz="1200" b="1" dirty="0">
                <a:latin typeface="Arial"/>
                <a:cs typeface="Arial"/>
              </a:rPr>
              <a:t>ma </a:t>
            </a:r>
            <a:r>
              <a:rPr sz="1200" b="1" spc="-1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-1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his 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aluable 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 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interesting  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ct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re,  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w</a:t>
            </a:r>
            <a:r>
              <a:rPr sz="1200" b="1" spc="-10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sh</a:t>
            </a:r>
            <a:r>
              <a:rPr sz="1200" b="1" spc="-1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ng  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him  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excel</a:t>
            </a:r>
            <a:r>
              <a:rPr sz="1200" b="1" spc="-10" dirty="0">
                <a:latin typeface="Arial"/>
                <a:cs typeface="Arial"/>
              </a:rPr>
              <a:t>le</a:t>
            </a:r>
            <a:r>
              <a:rPr sz="1200" b="1" dirty="0">
                <a:latin typeface="Arial"/>
                <a:cs typeface="Arial"/>
              </a:rPr>
              <a:t>nce  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constant su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ce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383</Words>
  <Application>Microsoft Office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2015-04-13T14:21:27Z</dcterms:created>
  <dcterms:modified xsi:type="dcterms:W3CDTF">2015-04-13T12:21:28Z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