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8602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10" y="1055330"/>
            <a:ext cx="5302250" cy="2978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35175" marR="20955" indent="-2012314">
              <a:lnSpc>
                <a:spcPct val="166800"/>
              </a:lnSpc>
            </a:pPr>
            <a:r>
              <a:rPr sz="1200" b="1" dirty="0">
                <a:latin typeface="Arial"/>
                <a:cs typeface="Arial"/>
              </a:rPr>
              <a:t>Communi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y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College Hosts Training </a:t>
            </a:r>
            <a:r>
              <a:rPr sz="1200" b="1" spc="-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-10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 of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Execu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 Sec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etariat and Of</a:t>
            </a:r>
            <a:r>
              <a:rPr sz="1200" b="1" spc="-5" dirty="0">
                <a:latin typeface="Arial"/>
                <a:cs typeface="Arial"/>
              </a:rPr>
              <a:t>f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5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e Man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rs.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0200"/>
              </a:lnSpc>
              <a:spcBef>
                <a:spcPts val="810"/>
              </a:spcBef>
            </a:pP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training</a:t>
            </a:r>
            <a:r>
              <a:rPr sz="1200" b="1" spc="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session</a:t>
            </a:r>
            <a:r>
              <a:rPr sz="1200" b="1" spc="8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execu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8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sec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etar</a:t>
            </a:r>
            <a:r>
              <a:rPr sz="1200" b="1" spc="-10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at</a:t>
            </a:r>
            <a:r>
              <a:rPr sz="1200" b="1" spc="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</a:t>
            </a:r>
            <a:r>
              <a:rPr sz="1200" b="1" spc="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-5" dirty="0">
                <a:latin typeface="Arial"/>
                <a:cs typeface="Arial"/>
              </a:rPr>
              <a:t>f</a:t>
            </a:r>
            <a:r>
              <a:rPr sz="1200" b="1" dirty="0">
                <a:latin typeface="Arial"/>
                <a:cs typeface="Arial"/>
              </a:rPr>
              <a:t>fice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mana</a:t>
            </a:r>
            <a:r>
              <a:rPr sz="1200" b="1" spc="-10" dirty="0">
                <a:latin typeface="Arial"/>
                <a:cs typeface="Arial"/>
              </a:rPr>
              <a:t>ge</a:t>
            </a:r>
            <a:r>
              <a:rPr sz="1200" b="1" dirty="0">
                <a:latin typeface="Arial"/>
                <a:cs typeface="Arial"/>
              </a:rPr>
              <a:t>ment</a:t>
            </a:r>
            <a:r>
              <a:rPr sz="1200" b="1" spc="65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as held</a:t>
            </a:r>
            <a:r>
              <a:rPr sz="1200" b="1" spc="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at</a:t>
            </a:r>
            <a:r>
              <a:rPr sz="1200" b="1" spc="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Commun</a:t>
            </a:r>
            <a:r>
              <a:rPr sz="1200" b="1" spc="5" dirty="0">
                <a:latin typeface="Arial"/>
                <a:cs typeface="Arial"/>
              </a:rPr>
              <a:t>it</a:t>
            </a:r>
            <a:r>
              <a:rPr sz="1200" b="1" dirty="0">
                <a:latin typeface="Arial"/>
                <a:cs typeface="Arial"/>
              </a:rPr>
              <a:t>y</a:t>
            </a:r>
            <a:r>
              <a:rPr sz="1200" b="1" spc="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College,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organized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b</a:t>
            </a:r>
            <a:r>
              <a:rPr sz="1200" b="1" dirty="0">
                <a:latin typeface="Arial"/>
                <a:cs typeface="Arial"/>
              </a:rPr>
              <a:t>y</a:t>
            </a:r>
            <a:r>
              <a:rPr sz="1200" b="1" spc="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neral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Dir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ct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rate</a:t>
            </a:r>
            <a:r>
              <a:rPr sz="1200" b="1" spc="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Pl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nning   </a:t>
            </a:r>
            <a:r>
              <a:rPr sz="1200" b="1" spc="-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  </a:t>
            </a:r>
            <a:r>
              <a:rPr sz="1200" b="1" spc="-130" dirty="0">
                <a:latin typeface="Arial"/>
                <a:cs typeface="Arial"/>
              </a:rPr>
              <a:t> </a:t>
            </a:r>
            <a:r>
              <a:rPr sz="1200" b="1" spc="-4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10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ini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trati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   </a:t>
            </a:r>
            <a:r>
              <a:rPr sz="1200" b="1" spc="-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10" dirty="0">
                <a:latin typeface="Arial"/>
                <a:cs typeface="Arial"/>
              </a:rPr>
              <a:t>e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elopment   </a:t>
            </a:r>
            <a:r>
              <a:rPr sz="1200" b="1" spc="-1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at   </a:t>
            </a:r>
            <a:r>
              <a:rPr sz="1200" b="1" spc="-1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  </a:t>
            </a:r>
            <a:r>
              <a:rPr sz="1200" b="1" spc="-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Uni</a:t>
            </a:r>
            <a:r>
              <a:rPr sz="1200" b="1" spc="-1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ersi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spc="-35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,   </a:t>
            </a:r>
            <a:r>
              <a:rPr sz="1200" b="1" spc="-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 coll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boration </a:t>
            </a:r>
            <a:r>
              <a:rPr sz="1200" b="1" spc="80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ith </a:t>
            </a:r>
            <a:r>
              <a:rPr sz="1200" b="1" spc="95" dirty="0">
                <a:latin typeface="Arial"/>
                <a:cs typeface="Arial"/>
              </a:rPr>
              <a:t> </a:t>
            </a:r>
            <a:r>
              <a:rPr sz="1200" b="1" spc="-20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he </a:t>
            </a:r>
            <a:r>
              <a:rPr sz="1200" b="1" spc="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Positi</a:t>
            </a:r>
            <a:r>
              <a:rPr sz="1200" b="1" spc="-25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Vi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ion </a:t>
            </a:r>
            <a:r>
              <a:rPr sz="1200" b="1" spc="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Training </a:t>
            </a:r>
            <a:r>
              <a:rPr sz="1200" b="1" spc="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Center </a:t>
            </a:r>
            <a:r>
              <a:rPr sz="1200" b="1" spc="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, </a:t>
            </a:r>
            <a:r>
              <a:rPr sz="1200" b="1" spc="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on </a:t>
            </a:r>
            <a:r>
              <a:rPr sz="1200" b="1" spc="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Sund</a:t>
            </a:r>
            <a:r>
              <a:rPr sz="1200" b="1" spc="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y 02/</a:t>
            </a:r>
            <a:r>
              <a:rPr sz="1200" b="1" spc="-5" dirty="0">
                <a:latin typeface="Arial"/>
                <a:cs typeface="Arial"/>
              </a:rPr>
              <a:t>0</a:t>
            </a:r>
            <a:r>
              <a:rPr sz="1200" b="1" dirty="0">
                <a:latin typeface="Arial"/>
                <a:cs typeface="Arial"/>
              </a:rPr>
              <a:t>6/</a:t>
            </a:r>
            <a:r>
              <a:rPr sz="1200" b="1" spc="-5" dirty="0">
                <a:latin typeface="Arial"/>
                <a:cs typeface="Arial"/>
              </a:rPr>
              <a:t>1</a:t>
            </a:r>
            <a:r>
              <a:rPr sz="1200" b="1" dirty="0">
                <a:latin typeface="Arial"/>
                <a:cs typeface="Arial"/>
              </a:rPr>
              <a:t>436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spc="-4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H.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The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spc="1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ession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</a:t>
            </a:r>
            <a:r>
              <a:rPr sz="1200" b="1" spc="-10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luded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10" dirty="0">
                <a:latin typeface="Arial"/>
                <a:cs typeface="Arial"/>
              </a:rPr>
              <a:t>a</a:t>
            </a:r>
            <a:r>
              <a:rPr sz="1200" b="1" spc="-35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around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spc="15" dirty="0">
                <a:latin typeface="Arial"/>
                <a:cs typeface="Arial"/>
              </a:rPr>
              <a:t>1</a:t>
            </a:r>
            <a:r>
              <a:rPr sz="1200" b="1" dirty="0">
                <a:latin typeface="Arial"/>
                <a:cs typeface="Arial"/>
              </a:rPr>
              <a:t>0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hours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training. </a:t>
            </a:r>
            <a:r>
              <a:rPr sz="1200" b="1" spc="-1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The </a:t>
            </a:r>
            <a:r>
              <a:rPr sz="1200" b="1" spc="-1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 </a:t>
            </a:r>
            <a:r>
              <a:rPr sz="1200" b="1" spc="-1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1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College, </a:t>
            </a:r>
            <a:r>
              <a:rPr sz="1200" b="1" spc="-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Dr. </a:t>
            </a:r>
            <a:r>
              <a:rPr sz="1200" b="1" spc="-140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spc="5" dirty="0">
                <a:latin typeface="Arial"/>
                <a:cs typeface="Arial"/>
              </a:rPr>
              <a:t>b</a:t>
            </a:r>
            <a:r>
              <a:rPr sz="1200" b="1" dirty="0">
                <a:latin typeface="Arial"/>
                <a:cs typeface="Arial"/>
              </a:rPr>
              <a:t>dull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h </a:t>
            </a:r>
            <a:r>
              <a:rPr sz="1200" b="1" spc="-1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bin </a:t>
            </a:r>
            <a:r>
              <a:rPr sz="1200" b="1" spc="-155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hmed </a:t>
            </a:r>
            <a:r>
              <a:rPr sz="1200" b="1" spc="-135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l </a:t>
            </a:r>
            <a:r>
              <a:rPr sz="1200" b="1" spc="-1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Dah</a:t>
            </a:r>
            <a:r>
              <a:rPr sz="1200" b="1" spc="3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sh, f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ll</a:t>
            </a:r>
            <a:r>
              <a:rPr sz="1200" b="1" spc="-15" dirty="0">
                <a:latin typeface="Arial"/>
                <a:cs typeface="Arial"/>
              </a:rPr>
              <a:t>o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ed</a:t>
            </a:r>
            <a:r>
              <a:rPr sz="1200" b="1" spc="-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up </a:t>
            </a:r>
            <a:r>
              <a:rPr sz="1200" b="1" spc="-1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1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pro</a:t>
            </a:r>
            <a:r>
              <a:rPr sz="1200" b="1" spc="-1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ion </a:t>
            </a:r>
            <a:r>
              <a:rPr sz="1200" b="1" spc="-155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ith </a:t>
            </a:r>
            <a:r>
              <a:rPr sz="1200" b="1" spc="-1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14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ec</a:t>
            </a:r>
            <a:r>
              <a:rPr sz="1200" b="1" spc="-10" dirty="0">
                <a:latin typeface="Arial"/>
                <a:cs typeface="Arial"/>
              </a:rPr>
              <a:t>es</a:t>
            </a:r>
            <a:r>
              <a:rPr sz="1200" b="1" dirty="0">
                <a:latin typeface="Arial"/>
                <a:cs typeface="Arial"/>
              </a:rPr>
              <a:t>sa</a:t>
            </a:r>
            <a:r>
              <a:rPr sz="1200" b="1" spc="10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y</a:t>
            </a:r>
            <a:r>
              <a:rPr sz="1200" b="1" spc="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equipment </a:t>
            </a:r>
            <a:r>
              <a:rPr sz="1200" b="1" spc="-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</a:t>
            </a:r>
            <a:r>
              <a:rPr sz="1200" b="1" spc="-1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ne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ds </a:t>
            </a:r>
            <a:r>
              <a:rPr sz="1200" b="1" spc="-1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to cond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ct </a:t>
            </a:r>
            <a:r>
              <a:rPr sz="1200" b="1" spc="-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1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training </a:t>
            </a:r>
            <a:r>
              <a:rPr sz="1200" b="1" spc="-1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 </a:t>
            </a:r>
            <a:r>
              <a:rPr sz="1200" b="1" spc="-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op</a:t>
            </a:r>
            <a:r>
              <a:rPr sz="1200" b="1" spc="-10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imal </a:t>
            </a:r>
            <a:r>
              <a:rPr sz="1200" b="1" spc="-1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condi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-1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ns, </a:t>
            </a:r>
            <a:r>
              <a:rPr sz="1200" b="1" spc="-1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 </a:t>
            </a:r>
            <a:r>
              <a:rPr sz="1200" b="1" spc="-1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addition </a:t>
            </a:r>
            <a:r>
              <a:rPr sz="1200" b="1" spc="-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to </a:t>
            </a:r>
            <a:r>
              <a:rPr sz="1200" b="1" spc="-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ll</a:t>
            </a:r>
            <a:r>
              <a:rPr sz="1200" b="1" spc="-15" dirty="0">
                <a:latin typeface="Arial"/>
                <a:cs typeface="Arial"/>
              </a:rPr>
              <a:t>o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in</a:t>
            </a:r>
            <a:r>
              <a:rPr sz="1200" b="1" spc="30" dirty="0">
                <a:latin typeface="Arial"/>
                <a:cs typeface="Arial"/>
              </a:rPr>
              <a:t>g</a:t>
            </a:r>
            <a:r>
              <a:rPr sz="1200" b="1" spc="-5" dirty="0">
                <a:latin typeface="Arial"/>
                <a:cs typeface="Arial"/>
              </a:rPr>
              <a:t>-up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implemen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ation</a:t>
            </a:r>
            <a:r>
              <a:rPr sz="1200" b="1" spc="1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ses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ion</a:t>
            </a:r>
            <a:r>
              <a:rPr sz="1200" b="1" spc="1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</a:t>
            </a:r>
            <a:r>
              <a:rPr sz="1200" b="1" spc="1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compu</a:t>
            </a:r>
            <a:r>
              <a:rPr sz="1200" b="1" spc="-10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er</a:t>
            </a:r>
            <a:r>
              <a:rPr sz="1200" b="1" spc="1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spc="-15" dirty="0">
                <a:latin typeface="Arial"/>
                <a:cs typeface="Arial"/>
              </a:rPr>
              <a:t>b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at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20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col</a:t>
            </a:r>
            <a:r>
              <a:rPr sz="1200" b="1" spc="-10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ege. Hence,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ssion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execu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se</a:t>
            </a:r>
            <a:r>
              <a:rPr sz="1200" b="1" spc="-10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reta</a:t>
            </a:r>
            <a:r>
              <a:rPr sz="1200" b="1" spc="-10" dirty="0">
                <a:latin typeface="Arial"/>
                <a:cs typeface="Arial"/>
              </a:rPr>
              <a:t>r</a:t>
            </a:r>
            <a:r>
              <a:rPr sz="1200" b="1" spc="25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at</a:t>
            </a:r>
            <a:r>
              <a:rPr sz="1200" b="1" spc="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</a:t>
            </a:r>
            <a:r>
              <a:rPr sz="1200" b="1" spc="1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-5" dirty="0">
                <a:latin typeface="Arial"/>
                <a:cs typeface="Arial"/>
              </a:rPr>
              <a:t>f</a:t>
            </a:r>
            <a:r>
              <a:rPr sz="1200" b="1" dirty="0">
                <a:latin typeface="Arial"/>
                <a:cs typeface="Arial"/>
              </a:rPr>
              <a:t>fice</a:t>
            </a:r>
            <a:r>
              <a:rPr sz="1200" b="1" spc="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mana</a:t>
            </a:r>
            <a:r>
              <a:rPr sz="1200" b="1" spc="-10" dirty="0">
                <a:latin typeface="Arial"/>
                <a:cs typeface="Arial"/>
              </a:rPr>
              <a:t>g</a:t>
            </a:r>
            <a:r>
              <a:rPr sz="1200" b="1" dirty="0">
                <a:latin typeface="Arial"/>
                <a:cs typeface="Arial"/>
              </a:rPr>
              <a:t>ers</a:t>
            </a:r>
            <a:r>
              <a:rPr sz="1200" b="1" spc="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aim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d to </a:t>
            </a:r>
            <a:r>
              <a:rPr sz="1200" b="1" spc="1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intro</a:t>
            </a:r>
            <a:r>
              <a:rPr sz="1200" b="1" spc="-5" dirty="0">
                <a:latin typeface="Arial"/>
                <a:cs typeface="Arial"/>
              </a:rPr>
              <a:t>d</a:t>
            </a:r>
            <a:r>
              <a:rPr sz="1200" b="1" dirty="0">
                <a:latin typeface="Arial"/>
                <a:cs typeface="Arial"/>
              </a:rPr>
              <a:t>uce 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traine</a:t>
            </a:r>
            <a:r>
              <a:rPr sz="1200" b="1" spc="-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 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to </a:t>
            </a:r>
            <a:r>
              <a:rPr sz="1200" b="1" spc="1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</a:t>
            </a:r>
            <a:r>
              <a:rPr sz="1200" b="1" spc="1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equip </a:t>
            </a:r>
            <a:r>
              <a:rPr sz="1200" b="1" spc="1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spc="1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m 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ith </a:t>
            </a:r>
            <a:r>
              <a:rPr sz="1200" b="1" spc="1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test </a:t>
            </a:r>
            <a:r>
              <a:rPr sz="1200" b="1" spc="1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ex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cu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10" y="4058247"/>
            <a:ext cx="1433830" cy="580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0000"/>
              </a:lnSpc>
              <a:tabLst>
                <a:tab pos="957580" algn="l"/>
              </a:tabLst>
            </a:pPr>
            <a:r>
              <a:rPr sz="1200" b="1" dirty="0">
                <a:latin typeface="Arial"/>
                <a:cs typeface="Arial"/>
              </a:rPr>
              <a:t>sec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etari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l	skil</a:t>
            </a:r>
            <a:r>
              <a:rPr sz="1200" b="1" spc="-10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s correspon</a:t>
            </a:r>
            <a:r>
              <a:rPr sz="1200" b="1" spc="-5" dirty="0">
                <a:latin typeface="Arial"/>
                <a:cs typeface="Arial"/>
              </a:rPr>
              <a:t>d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15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ce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, met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ods  </a:t>
            </a:r>
            <a:r>
              <a:rPr sz="1200" b="1" spc="-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</a:t>
            </a:r>
            <a:r>
              <a:rPr sz="1200" b="1" spc="1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dir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ct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40717" y="4058247"/>
            <a:ext cx="3786504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28930" algn="l"/>
                <a:tab pos="1282700" algn="l"/>
                <a:tab pos="2176780" algn="l"/>
                <a:tab pos="2861945" algn="l"/>
                <a:tab pos="3501390" algn="l"/>
              </a:tabLst>
            </a:pPr>
            <a:r>
              <a:rPr sz="1200" b="1" spc="-10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	organizing	meetings,	</a:t>
            </a:r>
            <a:r>
              <a:rPr sz="1200" b="1" spc="25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riting	l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20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ers	and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16952" y="4259415"/>
            <a:ext cx="3815079" cy="379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005" marR="5080" indent="-27940">
              <a:lnSpc>
                <a:spcPct val="110000"/>
              </a:lnSpc>
              <a:tabLst>
                <a:tab pos="991869" algn="l"/>
                <a:tab pos="2162810" algn="l"/>
                <a:tab pos="2607945" algn="l"/>
                <a:tab pos="3569970" algn="l"/>
              </a:tabLst>
            </a:pPr>
            <a:r>
              <a:rPr sz="1200" b="1" dirty="0">
                <a:latin typeface="Arial"/>
                <a:cs typeface="Arial"/>
              </a:rPr>
              <a:t>scheduling	appoin</a:t>
            </a:r>
            <a:r>
              <a:rPr sz="1200" b="1" spc="-20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men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s	and	inter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spc="10" dirty="0">
                <a:latin typeface="Arial"/>
                <a:cs typeface="Arial"/>
              </a:rPr>
              <a:t>i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s,	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and  </a:t>
            </a:r>
            <a:r>
              <a:rPr sz="1200" b="1" spc="-1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indirect  </a:t>
            </a:r>
            <a:r>
              <a:rPr sz="1200" b="1" spc="-1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com</a:t>
            </a:r>
            <a:r>
              <a:rPr sz="1200" b="1" spc="-1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15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5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ation </a:t>
            </a:r>
            <a:r>
              <a:rPr sz="1200" b="1" spc="155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ith  </a:t>
            </a:r>
            <a:r>
              <a:rPr sz="1200" b="1" spc="-1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indi</a:t>
            </a:r>
            <a:r>
              <a:rPr sz="1200" b="1" spc="-5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idual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,  </a:t>
            </a:r>
            <a:r>
              <a:rPr sz="1200" b="1" spc="-16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10" y="4661752"/>
            <a:ext cx="529844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0800"/>
              </a:lnSpc>
            </a:pPr>
            <a:r>
              <a:rPr sz="1200" b="1" dirty="0">
                <a:latin typeface="Arial"/>
                <a:cs typeface="Arial"/>
              </a:rPr>
              <a:t>addition </a:t>
            </a:r>
            <a:r>
              <a:rPr sz="1200" b="1" spc="-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to </a:t>
            </a:r>
            <a:r>
              <a:rPr sz="1200" b="1" spc="-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1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me</a:t>
            </a:r>
            <a:r>
              <a:rPr sz="1200" b="1" spc="-10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hanisms </a:t>
            </a:r>
            <a:r>
              <a:rPr sz="1200" b="1" spc="-1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</a:t>
            </a:r>
            <a:r>
              <a:rPr sz="1200" b="1" spc="-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-5" dirty="0">
                <a:latin typeface="Arial"/>
                <a:cs typeface="Arial"/>
              </a:rPr>
              <a:t>f</a:t>
            </a:r>
            <a:r>
              <a:rPr sz="1200" b="1" dirty="0">
                <a:latin typeface="Arial"/>
                <a:cs typeface="Arial"/>
              </a:rPr>
              <a:t>fic</a:t>
            </a:r>
            <a:r>
              <a:rPr sz="1200" b="1" spc="-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 </a:t>
            </a:r>
            <a:r>
              <a:rPr sz="1200" b="1" spc="-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manag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ment </a:t>
            </a:r>
            <a:r>
              <a:rPr sz="1200" b="1" spc="-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as </a:t>
            </a:r>
            <a:r>
              <a:rPr sz="1200" b="1" spc="-125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ll </a:t>
            </a:r>
            <a:r>
              <a:rPr sz="1200" b="1" spc="-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as </a:t>
            </a:r>
            <a:r>
              <a:rPr sz="1200" b="1" spc="-1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tips </a:t>
            </a:r>
            <a:r>
              <a:rPr sz="1200" b="1" spc="-1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to de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ith </a:t>
            </a:r>
            <a:r>
              <a:rPr sz="1200" b="1" spc="-15" dirty="0">
                <a:latin typeface="Arial"/>
                <a:cs typeface="Arial"/>
              </a:rPr>
              <a:t>p</a:t>
            </a:r>
            <a:r>
              <a:rPr sz="1200" b="1" dirty="0">
                <a:latin typeface="Arial"/>
                <a:cs typeface="Arial"/>
              </a:rPr>
              <a:t>ape</a:t>
            </a:r>
            <a:r>
              <a:rPr sz="1200" b="1" spc="-10" dirty="0">
                <a:latin typeface="Arial"/>
                <a:cs typeface="Arial"/>
              </a:rPr>
              <a:t>r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k,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files 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nd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rchi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ing of all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kinds.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164</Words>
  <Application>Microsoft Office PowerPoint</Application>
  <PresentationFormat>Benutzerdefiniert</PresentationFormat>
  <Paragraphs>7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2015-04-13T14:21:31Z</dcterms:created>
  <dcterms:modified xsi:type="dcterms:W3CDTF">2015-04-13T12:21:32Z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2015-04-13T00:00:00Z</vt:filetime>
  </property>
  <property fmtid="{D5CDD505-2E9C-101B-9397-08002B2CF9AE}" pid="3" name="LastSaved">
    <vt:filetime>2015-04-13T00:00:00Z</vt:filetime>
  </property>
</Properties>
</file>