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928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341500" y="914400"/>
            <a:ext cx="4877440" cy="27428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341500" y="4157609"/>
            <a:ext cx="4877440" cy="274281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2015" y="1018717"/>
            <a:ext cx="4797425" cy="1094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28099"/>
              </a:lnSpc>
            </a:pPr>
            <a:r>
              <a:rPr sz="1500" i="1" spc="-10" dirty="0">
                <a:latin typeface="Lucida Sans Unicode"/>
                <a:cs typeface="Lucida Sans Unicode"/>
              </a:rPr>
              <a:t>"Names</a:t>
            </a:r>
            <a:r>
              <a:rPr sz="1500" i="1" spc="105" dirty="0">
                <a:latin typeface="Times New Roman"/>
                <a:cs typeface="Times New Roman"/>
              </a:rPr>
              <a:t> </a:t>
            </a:r>
            <a:r>
              <a:rPr sz="1500" i="1" spc="-10" dirty="0">
                <a:latin typeface="Lucida Sans Unicode"/>
                <a:cs typeface="Lucida Sans Unicode"/>
              </a:rPr>
              <a:t>of</a:t>
            </a:r>
            <a:r>
              <a:rPr sz="1500" i="1" spc="105" dirty="0">
                <a:latin typeface="Times New Roman"/>
                <a:cs typeface="Times New Roman"/>
              </a:rPr>
              <a:t> </a:t>
            </a:r>
            <a:r>
              <a:rPr sz="1500" i="1" dirty="0">
                <a:latin typeface="Lucida Sans Unicode"/>
                <a:cs typeface="Lucida Sans Unicode"/>
              </a:rPr>
              <a:t>A</a:t>
            </a:r>
            <a:r>
              <a:rPr sz="1500" i="1" spc="-5" dirty="0">
                <a:latin typeface="Lucida Sans Unicode"/>
                <a:cs typeface="Lucida Sans Unicode"/>
              </a:rPr>
              <a:t>r</a:t>
            </a:r>
            <a:r>
              <a:rPr sz="1500" i="1" dirty="0">
                <a:latin typeface="Lucida Sans Unicode"/>
                <a:cs typeface="Lucida Sans Unicode"/>
              </a:rPr>
              <a:t>e</a:t>
            </a:r>
            <a:r>
              <a:rPr sz="1500" i="1" spc="-5" dirty="0">
                <a:latin typeface="Lucida Sans Unicode"/>
                <a:cs typeface="Lucida Sans Unicode"/>
              </a:rPr>
              <a:t>a</a:t>
            </a:r>
            <a:r>
              <a:rPr sz="1500" i="1" dirty="0">
                <a:latin typeface="Lucida Sans Unicode"/>
                <a:cs typeface="Lucida Sans Unicode"/>
              </a:rPr>
              <a:t>s</a:t>
            </a:r>
            <a:r>
              <a:rPr sz="1500" i="1" spc="95" dirty="0">
                <a:latin typeface="Times New Roman"/>
                <a:cs typeface="Times New Roman"/>
              </a:rPr>
              <a:t> </a:t>
            </a:r>
            <a:r>
              <a:rPr sz="1500" i="1" spc="-10" dirty="0">
                <a:latin typeface="Lucida Sans Unicode"/>
                <a:cs typeface="Lucida Sans Unicode"/>
              </a:rPr>
              <a:t>in</a:t>
            </a:r>
            <a:r>
              <a:rPr sz="1500" i="1" spc="110" dirty="0">
                <a:latin typeface="Times New Roman"/>
                <a:cs typeface="Times New Roman"/>
              </a:rPr>
              <a:t> </a:t>
            </a:r>
            <a:r>
              <a:rPr sz="1500" i="1" dirty="0">
                <a:latin typeface="Lucida Sans Unicode"/>
                <a:cs typeface="Lucida Sans Unicode"/>
              </a:rPr>
              <a:t>Sudair</a:t>
            </a:r>
            <a:r>
              <a:rPr sz="1500" i="1" spc="105" dirty="0">
                <a:latin typeface="Times New Roman"/>
                <a:cs typeface="Times New Roman"/>
              </a:rPr>
              <a:t> </a:t>
            </a:r>
            <a:r>
              <a:rPr sz="1500" i="1" spc="-5" dirty="0">
                <a:latin typeface="Lucida Sans Unicode"/>
                <a:cs typeface="Lucida Sans Unicode"/>
              </a:rPr>
              <a:t>Regio</a:t>
            </a:r>
            <a:r>
              <a:rPr sz="1500" i="1" spc="-10" dirty="0">
                <a:latin typeface="Lucida Sans Unicode"/>
                <a:cs typeface="Lucida Sans Unicode"/>
              </a:rPr>
              <a:t>n</a:t>
            </a:r>
            <a:r>
              <a:rPr sz="1500" i="1" spc="110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Lucida Sans Unicode"/>
                <a:cs typeface="Lucida Sans Unicode"/>
              </a:rPr>
              <a:t>–</a:t>
            </a:r>
            <a:r>
              <a:rPr sz="1500" b="1" spc="-5" dirty="0">
                <a:latin typeface="Lucida Sans Unicode"/>
                <a:cs typeface="Lucida Sans Unicode"/>
              </a:rPr>
              <a:t> </a:t>
            </a:r>
            <a:r>
              <a:rPr sz="1500" i="1" dirty="0">
                <a:latin typeface="Lucida Sans Unicode"/>
                <a:cs typeface="Lucida Sans Unicode"/>
              </a:rPr>
              <a:t>Geograp</a:t>
            </a:r>
            <a:r>
              <a:rPr sz="1500" i="1" spc="-10" dirty="0">
                <a:latin typeface="Lucida Sans Unicode"/>
                <a:cs typeface="Lucida Sans Unicode"/>
              </a:rPr>
              <a:t>hic</a:t>
            </a:r>
            <a:r>
              <a:rPr sz="1500" i="1" spc="110" dirty="0">
                <a:latin typeface="Times New Roman"/>
                <a:cs typeface="Times New Roman"/>
              </a:rPr>
              <a:t> </a:t>
            </a:r>
            <a:r>
              <a:rPr sz="1500" i="1" spc="-15" dirty="0">
                <a:latin typeface="Lucida Sans Unicode"/>
                <a:cs typeface="Lucida Sans Unicode"/>
              </a:rPr>
              <a:t>a</a:t>
            </a:r>
            <a:r>
              <a:rPr sz="1500" i="1" dirty="0">
                <a:latin typeface="Lucida Sans Unicode"/>
                <a:cs typeface="Lucida Sans Unicode"/>
              </a:rPr>
              <a:t>nd</a:t>
            </a:r>
            <a:r>
              <a:rPr sz="1500" i="1" dirty="0">
                <a:latin typeface="Times New Roman"/>
                <a:cs typeface="Times New Roman"/>
              </a:rPr>
              <a:t> </a:t>
            </a:r>
            <a:r>
              <a:rPr sz="1500" i="1" dirty="0">
                <a:latin typeface="Lucida Sans Unicode"/>
                <a:cs typeface="Lucida Sans Unicode"/>
              </a:rPr>
              <a:t>L</a:t>
            </a:r>
            <a:r>
              <a:rPr sz="1500" i="1" spc="-10" dirty="0">
                <a:latin typeface="Lucida Sans Unicode"/>
                <a:cs typeface="Lucida Sans Unicode"/>
              </a:rPr>
              <a:t>ing</a:t>
            </a:r>
            <a:r>
              <a:rPr sz="1500" i="1" spc="-5" dirty="0">
                <a:latin typeface="Lucida Sans Unicode"/>
                <a:cs typeface="Lucida Sans Unicode"/>
              </a:rPr>
              <a:t>u</a:t>
            </a:r>
            <a:r>
              <a:rPr sz="1500" i="1" dirty="0">
                <a:latin typeface="Lucida Sans Unicode"/>
                <a:cs typeface="Lucida Sans Unicode"/>
              </a:rPr>
              <a:t>istic</a:t>
            </a:r>
            <a:r>
              <a:rPr sz="1500" i="1" spc="110" dirty="0">
                <a:latin typeface="Times New Roman"/>
                <a:cs typeface="Times New Roman"/>
              </a:rPr>
              <a:t> </a:t>
            </a:r>
            <a:r>
              <a:rPr sz="1500" i="1" spc="-10" dirty="0">
                <a:latin typeface="Lucida Sans Unicode"/>
                <a:cs typeface="Lucida Sans Unicode"/>
              </a:rPr>
              <a:t>Stud</a:t>
            </a:r>
            <a:r>
              <a:rPr sz="1500" i="1" spc="-15" dirty="0">
                <a:latin typeface="Lucida Sans Unicode"/>
                <a:cs typeface="Lucida Sans Unicode"/>
              </a:rPr>
              <a:t>y"</a:t>
            </a:r>
            <a:endParaRPr sz="1500">
              <a:latin typeface="Lucida Sans Unicode"/>
              <a:cs typeface="Lucida Sans Unicode"/>
            </a:endParaRPr>
          </a:p>
          <a:p>
            <a:pPr marL="13970" marR="6985" algn="ctr">
              <a:lnSpc>
                <a:spcPct val="128000"/>
              </a:lnSpc>
            </a:pPr>
            <a:r>
              <a:rPr sz="1500" i="1" spc="-10" dirty="0">
                <a:latin typeface="Lucida Sans Unicode"/>
                <a:cs typeface="Lucida Sans Unicode"/>
              </a:rPr>
              <a:t>is</a:t>
            </a:r>
            <a:r>
              <a:rPr sz="1500" i="1" spc="105" dirty="0">
                <a:latin typeface="Times New Roman"/>
                <a:cs typeface="Times New Roman"/>
              </a:rPr>
              <a:t> </a:t>
            </a:r>
            <a:r>
              <a:rPr sz="1500" i="1" spc="-10" dirty="0">
                <a:latin typeface="Lucida Sans Unicode"/>
                <a:cs typeface="Lucida Sans Unicode"/>
              </a:rPr>
              <a:t>t</a:t>
            </a:r>
            <a:r>
              <a:rPr sz="1500" i="1" spc="-5" dirty="0">
                <a:latin typeface="Lucida Sans Unicode"/>
                <a:cs typeface="Lucida Sans Unicode"/>
              </a:rPr>
              <a:t>h</a:t>
            </a:r>
            <a:r>
              <a:rPr sz="1500" i="1" dirty="0">
                <a:latin typeface="Lucida Sans Unicode"/>
                <a:cs typeface="Lucida Sans Unicode"/>
              </a:rPr>
              <a:t>e</a:t>
            </a:r>
            <a:r>
              <a:rPr sz="1500" i="1" spc="95" dirty="0">
                <a:latin typeface="Times New Roman"/>
                <a:cs typeface="Times New Roman"/>
              </a:rPr>
              <a:t> </a:t>
            </a:r>
            <a:r>
              <a:rPr sz="1500" i="1" dirty="0">
                <a:latin typeface="Lucida Sans Unicode"/>
                <a:cs typeface="Lucida Sans Unicode"/>
              </a:rPr>
              <a:t>title</a:t>
            </a:r>
            <a:r>
              <a:rPr sz="1500" i="1" spc="110" dirty="0">
                <a:latin typeface="Times New Roman"/>
                <a:cs typeface="Times New Roman"/>
              </a:rPr>
              <a:t> </a:t>
            </a:r>
            <a:r>
              <a:rPr sz="1500" i="1" spc="-10" dirty="0">
                <a:latin typeface="Lucida Sans Unicode"/>
                <a:cs typeface="Lucida Sans Unicode"/>
              </a:rPr>
              <a:t>of</a:t>
            </a:r>
            <a:r>
              <a:rPr sz="1500" i="1" spc="90" dirty="0">
                <a:latin typeface="Times New Roman"/>
                <a:cs typeface="Times New Roman"/>
              </a:rPr>
              <a:t> </a:t>
            </a:r>
            <a:r>
              <a:rPr sz="1500" i="1" dirty="0">
                <a:latin typeface="Lucida Sans Unicode"/>
                <a:cs typeface="Lucida Sans Unicode"/>
              </a:rPr>
              <a:t>a</a:t>
            </a:r>
            <a:r>
              <a:rPr sz="1500" i="1" spc="100" dirty="0">
                <a:latin typeface="Times New Roman"/>
                <a:cs typeface="Times New Roman"/>
              </a:rPr>
              <a:t> </a:t>
            </a:r>
            <a:r>
              <a:rPr sz="1500" i="1" spc="-10" dirty="0">
                <a:latin typeface="Lucida Sans Unicode"/>
                <a:cs typeface="Lucida Sans Unicode"/>
              </a:rPr>
              <a:t>disc</a:t>
            </a:r>
            <a:r>
              <a:rPr sz="1500" i="1" spc="-5" dirty="0">
                <a:latin typeface="Lucida Sans Unicode"/>
                <a:cs typeface="Lucida Sans Unicode"/>
              </a:rPr>
              <a:t>u</a:t>
            </a:r>
            <a:r>
              <a:rPr sz="1500" i="1" spc="-10" dirty="0">
                <a:latin typeface="Lucida Sans Unicode"/>
                <a:cs typeface="Lucida Sans Unicode"/>
              </a:rPr>
              <a:t>ssion</a:t>
            </a:r>
            <a:r>
              <a:rPr sz="1500" i="1" spc="100" dirty="0">
                <a:latin typeface="Times New Roman"/>
                <a:cs typeface="Times New Roman"/>
              </a:rPr>
              <a:t> </a:t>
            </a:r>
            <a:r>
              <a:rPr sz="1500" i="1" spc="-5" dirty="0">
                <a:latin typeface="Lucida Sans Unicode"/>
                <a:cs typeface="Lucida Sans Unicode"/>
              </a:rPr>
              <a:t>pa</a:t>
            </a:r>
            <a:r>
              <a:rPr sz="1500" i="1" spc="5" dirty="0">
                <a:latin typeface="Lucida Sans Unicode"/>
                <a:cs typeface="Lucida Sans Unicode"/>
              </a:rPr>
              <a:t>n</a:t>
            </a:r>
            <a:r>
              <a:rPr sz="1500" i="1" dirty="0">
                <a:latin typeface="Lucida Sans Unicode"/>
                <a:cs typeface="Lucida Sans Unicode"/>
              </a:rPr>
              <a:t>el</a:t>
            </a:r>
            <a:r>
              <a:rPr sz="1500" i="1" spc="90" dirty="0">
                <a:latin typeface="Times New Roman"/>
                <a:cs typeface="Times New Roman"/>
              </a:rPr>
              <a:t> </a:t>
            </a:r>
            <a:r>
              <a:rPr sz="1500" i="1" spc="-10" dirty="0">
                <a:latin typeface="Lucida Sans Unicode"/>
                <a:cs typeface="Lucida Sans Unicode"/>
              </a:rPr>
              <a:t>h</a:t>
            </a:r>
            <a:r>
              <a:rPr sz="1500" i="1" spc="-5" dirty="0">
                <a:latin typeface="Lucida Sans Unicode"/>
                <a:cs typeface="Lucida Sans Unicode"/>
              </a:rPr>
              <a:t>e</a:t>
            </a:r>
            <a:r>
              <a:rPr sz="1500" i="1" dirty="0">
                <a:latin typeface="Lucida Sans Unicode"/>
                <a:cs typeface="Lucida Sans Unicode"/>
              </a:rPr>
              <a:t>ld</a:t>
            </a:r>
            <a:r>
              <a:rPr sz="1500" i="1" spc="105" dirty="0">
                <a:latin typeface="Times New Roman"/>
                <a:cs typeface="Times New Roman"/>
              </a:rPr>
              <a:t> </a:t>
            </a:r>
            <a:r>
              <a:rPr sz="1500" i="1" spc="-5" dirty="0">
                <a:latin typeface="Lucida Sans Unicode"/>
                <a:cs typeface="Lucida Sans Unicode"/>
              </a:rPr>
              <a:t>a</a:t>
            </a:r>
            <a:r>
              <a:rPr sz="1500" i="1" dirty="0">
                <a:latin typeface="Lucida Sans Unicode"/>
                <a:cs typeface="Lucida Sans Unicode"/>
              </a:rPr>
              <a:t>t</a:t>
            </a:r>
            <a:r>
              <a:rPr sz="1500" i="1" spc="95" dirty="0">
                <a:latin typeface="Times New Roman"/>
                <a:cs typeface="Times New Roman"/>
              </a:rPr>
              <a:t> </a:t>
            </a:r>
            <a:r>
              <a:rPr sz="1500" i="1" spc="-25" dirty="0">
                <a:latin typeface="Lucida Sans Unicode"/>
                <a:cs typeface="Lucida Sans Unicode"/>
              </a:rPr>
              <a:t>C</a:t>
            </a:r>
            <a:r>
              <a:rPr sz="1500" i="1" spc="-15" dirty="0">
                <a:latin typeface="Lucida Sans Unicode"/>
                <a:cs typeface="Lucida Sans Unicode"/>
              </a:rPr>
              <a:t>o</a:t>
            </a:r>
            <a:r>
              <a:rPr sz="1500" i="1" spc="-10" dirty="0">
                <a:latin typeface="Lucida Sans Unicode"/>
                <a:cs typeface="Lucida Sans Unicode"/>
              </a:rPr>
              <a:t>m</a:t>
            </a:r>
            <a:r>
              <a:rPr sz="1500" i="1" spc="-15" dirty="0">
                <a:latin typeface="Lucida Sans Unicode"/>
                <a:cs typeface="Lucida Sans Unicode"/>
              </a:rPr>
              <a:t>m</a:t>
            </a:r>
            <a:r>
              <a:rPr sz="1500" i="1" spc="-5" dirty="0">
                <a:latin typeface="Lucida Sans Unicode"/>
                <a:cs typeface="Lucida Sans Unicode"/>
              </a:rPr>
              <a:t>u</a:t>
            </a:r>
            <a:r>
              <a:rPr sz="1500" i="1" spc="-20" dirty="0">
                <a:latin typeface="Lucida Sans Unicode"/>
                <a:cs typeface="Lucida Sans Unicode"/>
              </a:rPr>
              <a:t>n</a:t>
            </a:r>
            <a:r>
              <a:rPr sz="1500" i="1" dirty="0">
                <a:latin typeface="Lucida Sans Unicode"/>
                <a:cs typeface="Lucida Sans Unicode"/>
              </a:rPr>
              <a:t>ity</a:t>
            </a:r>
            <a:r>
              <a:rPr sz="1500" i="1" dirty="0">
                <a:latin typeface="Times New Roman"/>
                <a:cs typeface="Times New Roman"/>
              </a:rPr>
              <a:t> </a:t>
            </a:r>
            <a:r>
              <a:rPr sz="1500" i="1" spc="-25" dirty="0">
                <a:latin typeface="Lucida Sans Unicode"/>
                <a:cs typeface="Lucida Sans Unicode"/>
              </a:rPr>
              <a:t>C</a:t>
            </a:r>
            <a:r>
              <a:rPr sz="1500" i="1" spc="10" dirty="0">
                <a:latin typeface="Lucida Sans Unicode"/>
                <a:cs typeface="Lucida Sans Unicode"/>
              </a:rPr>
              <a:t>o</a:t>
            </a:r>
            <a:r>
              <a:rPr sz="1500" i="1" spc="-10" dirty="0">
                <a:latin typeface="Lucida Sans Unicode"/>
                <a:cs typeface="Lucida Sans Unicode"/>
              </a:rPr>
              <a:t>llege</a:t>
            </a:r>
            <a:endParaRPr sz="1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10" y="2302142"/>
            <a:ext cx="5297805" cy="3080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28099"/>
              </a:lnSpc>
            </a:pP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20" dirty="0">
                <a:latin typeface="Lucida Sans Unicode"/>
                <a:cs typeface="Lucida Sans Unicode"/>
              </a:rPr>
              <a:t>mm</a:t>
            </a:r>
            <a:r>
              <a:rPr sz="1000" i="1" spc="-5" dirty="0">
                <a:latin typeface="Lucida Sans Unicode"/>
                <a:cs typeface="Lucida Sans Unicode"/>
              </a:rPr>
              <a:t>uni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Colle</a:t>
            </a:r>
            <a:r>
              <a:rPr sz="1000" i="1" dirty="0">
                <a:latin typeface="Lucida Sans Unicode"/>
                <a:cs typeface="Lucida Sans Unicode"/>
              </a:rPr>
              <a:t>g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pre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ent</a:t>
            </a:r>
            <a:r>
              <a:rPr sz="1000" i="1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Vice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De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ip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Gr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uate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tu</a:t>
            </a:r>
            <a:r>
              <a:rPr sz="1000" i="1" spc="-10" dirty="0">
                <a:latin typeface="Lucida Sans Unicode"/>
                <a:cs typeface="Lucida Sans Unicode"/>
              </a:rPr>
              <a:t>dies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Scienti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ic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search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cently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eld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ss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ent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tle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"</a:t>
            </a:r>
            <a:r>
              <a:rPr sz="1000" i="1" spc="-15" dirty="0">
                <a:latin typeface="Lucida Sans Unicode"/>
                <a:cs typeface="Lucida Sans Unicode"/>
              </a:rPr>
              <a:t>Na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Are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dai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egio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–</a:t>
            </a:r>
            <a:r>
              <a:rPr sz="1000" spc="25" dirty="0">
                <a:latin typeface="Lucida Sans Unicode"/>
                <a:cs typeface="Lucida Sans Unicode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Geogr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phic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Lin</a:t>
            </a:r>
            <a:r>
              <a:rPr sz="1000" i="1" spc="-5" dirty="0">
                <a:latin typeface="Lucida Sans Unicode"/>
                <a:cs typeface="Lucida Sans Unicode"/>
              </a:rPr>
              <a:t>gui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tic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y</a:t>
            </a:r>
            <a:r>
              <a:rPr sz="1000" i="1" spc="0" dirty="0">
                <a:latin typeface="Lucida Sans Unicode"/>
                <a:cs typeface="Lucida Sans Unicode"/>
              </a:rPr>
              <a:t>"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hich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was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par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sen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ed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bot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Dr.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Kh</a:t>
            </a:r>
            <a:r>
              <a:rPr sz="1000" i="1" spc="-5" dirty="0">
                <a:latin typeface="Lucida Sans Unicode"/>
                <a:cs typeface="Lucida Sans Unicode"/>
              </a:rPr>
              <a:t>ale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O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sa</a:t>
            </a:r>
            <a:r>
              <a:rPr sz="1000" i="1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iq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ya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cu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im</a:t>
            </a:r>
            <a:r>
              <a:rPr sz="1000" i="1" spc="-15" dirty="0">
                <a:latin typeface="Lucida Sans Unicode"/>
                <a:cs typeface="Lucida Sans Unicode"/>
              </a:rPr>
              <a:t>pa</a:t>
            </a:r>
            <a:r>
              <a:rPr sz="1000" i="1" spc="-5" dirty="0">
                <a:latin typeface="Lucida Sans Unicode"/>
                <a:cs typeface="Lucida Sans Unicode"/>
              </a:rPr>
              <a:t>ct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influ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lin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-5" dirty="0">
                <a:latin typeface="Lucida Sans Unicode"/>
                <a:cs typeface="Lucida Sans Unicode"/>
              </a:rPr>
              <a:t>ui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tics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ame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general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ame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area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dai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region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parti</a:t>
            </a:r>
            <a:r>
              <a:rPr sz="1000" i="1" spc="-5" dirty="0">
                <a:latin typeface="Lucida Sans Unicode"/>
                <a:cs typeface="Lucida Sans Unicode"/>
              </a:rPr>
              <a:t>cular,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pre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ent</a:t>
            </a:r>
            <a:r>
              <a:rPr sz="1000" i="1" spc="-5" dirty="0">
                <a:latin typeface="Lucida Sans Unicode"/>
                <a:cs typeface="Lucida Sans Unicode"/>
              </a:rPr>
              <a:t>ation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inclu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rooti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nu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areas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inclu</a:t>
            </a:r>
            <a:r>
              <a:rPr sz="1000" i="1" spc="-10" dirty="0">
                <a:latin typeface="Lucida Sans Unicode"/>
                <a:cs typeface="Lucida Sans Unicode"/>
              </a:rPr>
              <a:t>ding: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10" dirty="0">
                <a:latin typeface="Lucida Sans Unicode"/>
                <a:cs typeface="Lucida Sans Unicode"/>
              </a:rPr>
              <a:t>j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h,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Jal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j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am</a:t>
            </a:r>
            <a:r>
              <a:rPr sz="1000" i="1" spc="-5" dirty="0">
                <a:latin typeface="Lucida Sans Unicode"/>
                <a:cs typeface="Lucida Sans Unicode"/>
              </a:rPr>
              <a:t>ir.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efor</a:t>
            </a:r>
            <a:r>
              <a:rPr sz="1000" i="1" spc="-5" dirty="0">
                <a:latin typeface="Lucida Sans Unicode"/>
                <a:cs typeface="Lucida Sans Unicode"/>
              </a:rPr>
              <a:t>e,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ewort</a:t>
            </a:r>
            <a:r>
              <a:rPr sz="1000" i="1" spc="-10" dirty="0">
                <a:latin typeface="Lucida Sans Unicode"/>
                <a:cs typeface="Lucida Sans Unicode"/>
              </a:rPr>
              <a:t>hy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0" dirty="0">
                <a:latin typeface="Lucida Sans Unicode"/>
                <a:cs typeface="Lucida Sans Unicode"/>
              </a:rPr>
              <a:t>at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Col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eg</a:t>
            </a:r>
            <a:r>
              <a:rPr sz="1000" i="1" spc="-5" dirty="0">
                <a:latin typeface="Lucida Sans Unicode"/>
                <a:cs typeface="Lucida Sans Unicode"/>
              </a:rPr>
              <a:t>e,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Dr.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Ab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ullah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bin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Da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as</a:t>
            </a:r>
            <a:r>
              <a:rPr sz="1000" i="1" spc="-5" dirty="0">
                <a:latin typeface="Lucida Sans Unicode"/>
                <a:cs typeface="Lucida Sans Unicode"/>
              </a:rPr>
              <a:t>h,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p</a:t>
            </a:r>
            <a:r>
              <a:rPr sz="1000" i="1" spc="-15" dirty="0">
                <a:latin typeface="Lucida Sans Unicode"/>
                <a:cs typeface="Lucida Sans Unicode"/>
              </a:rPr>
              <a:t>ene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di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ss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on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sp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ch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hich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tre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orta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ce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ne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ntinu</a:t>
            </a:r>
            <a:r>
              <a:rPr sz="1000" i="1" spc="-10" dirty="0">
                <a:latin typeface="Lucida Sans Unicode"/>
                <a:cs typeface="Lucida Sans Unicode"/>
              </a:rPr>
              <a:t>ation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ch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acad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ic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tin</a:t>
            </a:r>
            <a:r>
              <a:rPr sz="1000" i="1" spc="5" dirty="0">
                <a:latin typeface="Lucida Sans Unicode"/>
                <a:cs typeface="Lucida Sans Unicode"/>
              </a:rPr>
              <a:t>g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sti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ula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im</a:t>
            </a:r>
            <a:r>
              <a:rPr sz="1000" i="1" spc="-15" dirty="0">
                <a:latin typeface="Lucida Sans Unicode"/>
                <a:cs typeface="Lucida Sans Unicode"/>
              </a:rPr>
              <a:t>pro</a:t>
            </a:r>
            <a:r>
              <a:rPr sz="1000" i="1" dirty="0">
                <a:latin typeface="Lucida Sans Unicode"/>
                <a:cs typeface="Lucida Sans Unicode"/>
              </a:rPr>
              <a:t>v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cienti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ic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ch.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wo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entio</a:t>
            </a:r>
            <a:r>
              <a:rPr sz="1000" i="1" spc="-5" dirty="0">
                <a:latin typeface="Lucida Sans Unicode"/>
                <a:cs typeface="Lucida Sans Unicode"/>
              </a:rPr>
              <a:t>nin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V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ce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Gradu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Studies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Scienti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ic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searc</a:t>
            </a:r>
            <a:r>
              <a:rPr sz="1000" i="1" spc="-5" dirty="0">
                <a:latin typeface="Lucida Sans Unicode"/>
                <a:cs typeface="Lucida Sans Unicode"/>
              </a:rPr>
              <a:t>h,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Dr.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bin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ullah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Sale</a:t>
            </a:r>
            <a:r>
              <a:rPr sz="1000" i="1" spc="-5" dirty="0">
                <a:latin typeface="Lucida Sans Unicode"/>
                <a:cs typeface="Lucida Sans Unicode"/>
              </a:rPr>
              <a:t>h,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introducin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cienti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ic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cu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role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1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tra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ade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ic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exp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rti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earch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amo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er</a:t>
            </a:r>
            <a:r>
              <a:rPr sz="1000" i="1" spc="-5" dirty="0">
                <a:latin typeface="Lucida Sans Unicode"/>
                <a:cs typeface="Lucida Sans Unicode"/>
              </a:rPr>
              <a:t>s.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ft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di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ss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on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was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1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-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prod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cers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senters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this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av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rec</a:t>
            </a:r>
            <a:r>
              <a:rPr sz="1000" i="1" spc="-5" dirty="0">
                <a:latin typeface="Lucida Sans Unicode"/>
                <a:cs typeface="Lucida Sans Unicode"/>
              </a:rPr>
              <a:t>eive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in</a:t>
            </a:r>
            <a:r>
              <a:rPr sz="1000" i="1" spc="-15" dirty="0">
                <a:latin typeface="Lucida Sans Unicode"/>
                <a:cs typeface="Lucida Sans Unicode"/>
              </a:rPr>
              <a:t>q</a:t>
            </a:r>
            <a:r>
              <a:rPr sz="1000" i="1" spc="-5" dirty="0">
                <a:latin typeface="Lucida Sans Unicode"/>
                <a:cs typeface="Lucida Sans Unicode"/>
              </a:rPr>
              <a:t>uiries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faculty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er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nd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Lucida Sans Unicode"/>
                <a:cs typeface="Lucida Sans Unicode"/>
              </a:rPr>
              <a:t>v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Lucida Sans Unicode"/>
                <a:cs typeface="Lucida Sans Unicode"/>
              </a:rPr>
              <a:t>b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ba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41500" y="5860160"/>
            <a:ext cx="4877440" cy="2742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259</Words>
  <Application>Microsoft Office PowerPoint</Application>
  <PresentationFormat>Benutzerdefiniert</PresentationFormat>
  <Paragraphs>3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2015-04-05T12:00:59Z</dcterms:created>
  <dcterms:modified xsi:type="dcterms:W3CDTF">2015-04-05T10:01:16Z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2015-04-05T00:00:00Z</vt:filetime>
  </property>
  <property fmtid="{D5CDD505-2E9C-101B-9397-08002B2CF9AE}" pid="3" name="LastSaved">
    <vt:filetime>2015-04-05T00:00:00Z</vt:filetime>
  </property>
</Properties>
</file>