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07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5"/>
            <a:ext cx="6806564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605" y="979055"/>
            <a:ext cx="5297170" cy="1865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0415">
              <a:lnSpc>
                <a:spcPct val="100000"/>
              </a:lnSpc>
            </a:pP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b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6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H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of</a:t>
            </a:r>
            <a:r>
              <a:rPr sz="1000" spc="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endParaRPr sz="1000">
              <a:latin typeface="Lucida Sans Unicode"/>
              <a:cs typeface="Lucida Sans Unicode"/>
            </a:endParaRPr>
          </a:p>
          <a:p>
            <a:pPr>
              <a:lnSpc>
                <a:spcPct val="100000"/>
              </a:lnSpc>
              <a:spcBef>
                <a:spcPts val="52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8000"/>
              </a:lnSpc>
            </a:pPr>
            <a:r>
              <a:rPr sz="1000" spc="-10" dirty="0">
                <a:latin typeface="Lucida Sans Unicode"/>
                <a:cs typeface="Lucida Sans Unicode"/>
              </a:rPr>
              <a:t>His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elle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ct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Univer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C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m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ione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ultan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otair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ali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4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v</a:t>
            </a:r>
            <a:r>
              <a:rPr sz="1000" spc="-10" dirty="0">
                <a:latin typeface="Lucida Sans Unicode"/>
                <a:cs typeface="Lucida Sans Unicode"/>
              </a:rPr>
              <a:t>elo</a:t>
            </a:r>
            <a:r>
              <a:rPr sz="1000" spc="-5" dirty="0">
                <a:latin typeface="Lucida Sans Unicode"/>
                <a:cs typeface="Lucida Sans Unicode"/>
              </a:rPr>
              <a:t>pm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.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Ab</a:t>
            </a:r>
            <a:r>
              <a:rPr sz="1000" spc="-20" dirty="0">
                <a:latin typeface="Lucida Sans Unicode"/>
                <a:cs typeface="Lucida Sans Unicode"/>
              </a:rPr>
              <a:t>d</a:t>
            </a:r>
            <a:r>
              <a:rPr sz="1000" spc="-5" dirty="0">
                <a:latin typeface="Lucida Sans Unicode"/>
                <a:cs typeface="Lucida Sans Unicode"/>
              </a:rPr>
              <a:t>ullah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7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bin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Da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dirty="0">
                <a:latin typeface="Lucida Sans Unicode"/>
                <a:cs typeface="Lucida Sans Unicode"/>
              </a:rPr>
              <a:t>h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well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0" dirty="0">
                <a:latin typeface="Lucida Sans Unicode"/>
                <a:cs typeface="Lucida Sans Unicode"/>
              </a:rPr>
              <a:t>i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8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</a:t>
            </a:r>
            <a:r>
              <a:rPr sz="1000" spc="-5" dirty="0">
                <a:latin typeface="Lucida Sans Unicode"/>
                <a:cs typeface="Lucida Sans Unicode"/>
              </a:rPr>
              <a:t>ege,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9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culty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5" dirty="0">
                <a:latin typeface="Lucida Sans Unicode"/>
                <a:cs typeface="Lucida Sans Unicode"/>
              </a:rPr>
              <a:t>b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p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ye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ex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10" dirty="0">
                <a:latin typeface="Lucida Sans Unicode"/>
                <a:cs typeface="Lucida Sans Unicode"/>
              </a:rPr>
              <a:t>re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0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ei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cere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grat</a:t>
            </a:r>
            <a:r>
              <a:rPr sz="1000" spc="-5" dirty="0">
                <a:latin typeface="Lucida Sans Unicode"/>
                <a:cs typeface="Lucida Sans Unicode"/>
              </a:rPr>
              <a:t>ulatio</a:t>
            </a:r>
            <a:r>
              <a:rPr sz="1000" spc="0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6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4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Dr.</a:t>
            </a:r>
            <a:r>
              <a:rPr sz="1000" dirty="0">
                <a:latin typeface="Times New Roman"/>
                <a:cs typeface="Times New Roman"/>
              </a:rPr>
              <a:t>  </a:t>
            </a:r>
            <a:r>
              <a:rPr sz="1000" spc="-5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ultan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20" dirty="0">
                <a:latin typeface="Lucida Sans Unicode"/>
                <a:cs typeface="Lucida Sans Unicode"/>
              </a:rPr>
              <a:t>mm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Alm</a:t>
            </a:r>
            <a:r>
              <a:rPr sz="1000" spc="-10" dirty="0">
                <a:latin typeface="Lucida Sans Unicode"/>
                <a:cs typeface="Lucida Sans Unicode"/>
              </a:rPr>
              <a:t>otair</a:t>
            </a:r>
            <a:r>
              <a:rPr sz="1000" spc="-5" dirty="0">
                <a:latin typeface="Lucida Sans Unicode"/>
                <a:cs typeface="Lucida Sans Unicode"/>
              </a:rPr>
              <a:t>i,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o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casion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s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ign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a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V</a:t>
            </a:r>
            <a:r>
              <a:rPr sz="1000" spc="-5" dirty="0">
                <a:latin typeface="Lucida Sans Unicode"/>
                <a:cs typeface="Lucida Sans Unicode"/>
              </a:rPr>
              <a:t>ice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ea</a:t>
            </a:r>
            <a:r>
              <a:rPr sz="1000" spc="-10" dirty="0">
                <a:latin typeface="Lucida Sans Unicode"/>
                <a:cs typeface="Lucida Sans Unicode"/>
              </a:rPr>
              <a:t>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0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2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Q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ali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y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10" dirty="0">
                <a:latin typeface="Lucida Sans Unicode"/>
                <a:cs typeface="Lucida Sans Unicode"/>
              </a:rPr>
              <a:t>ve</a:t>
            </a:r>
            <a:r>
              <a:rPr sz="1000" dirty="0">
                <a:latin typeface="Lucida Sans Unicode"/>
                <a:cs typeface="Lucida Sans Unicode"/>
              </a:rPr>
              <a:t>l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p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5" dirty="0">
                <a:latin typeface="Lucida Sans Unicode"/>
                <a:cs typeface="Lucida Sans Unicode"/>
              </a:rPr>
              <a:t>en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</a:t>
            </a:r>
            <a:r>
              <a:rPr sz="1000" dirty="0">
                <a:latin typeface="Lucida Sans Unicode"/>
                <a:cs typeface="Lucida Sans Unicode"/>
              </a:rPr>
              <a:t>g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,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as</a:t>
            </a:r>
            <a:r>
              <a:rPr sz="1000" spc="-5" dirty="0">
                <a:latin typeface="Lucida Sans Unicode"/>
                <a:cs typeface="Lucida Sans Unicode"/>
              </a:rPr>
              <a:t>kin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God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Almighty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1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elp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</a:t>
            </a:r>
            <a:r>
              <a:rPr sz="1000" spc="-5" dirty="0">
                <a:latin typeface="Lucida Sans Unicode"/>
                <a:cs typeface="Lucida Sans Unicode"/>
              </a:rPr>
              <a:t>uide</a:t>
            </a:r>
            <a:r>
              <a:rPr sz="1000" spc="114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im</a:t>
            </a:r>
            <a:r>
              <a:rPr sz="1000" spc="11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car</a:t>
            </a:r>
            <a:r>
              <a:rPr sz="1000" spc="-5" dirty="0">
                <a:latin typeface="Lucida Sans Unicode"/>
                <a:cs typeface="Lucida Sans Unicode"/>
              </a:rPr>
              <a:t>ry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this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trust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5" dirty="0">
                <a:latin typeface="Lucida Sans Unicode"/>
                <a:cs typeface="Lucida Sans Unicode"/>
              </a:rPr>
              <a:t>e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ip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c</a:t>
            </a:r>
            <a:r>
              <a:rPr sz="1000" spc="-10" dirty="0">
                <a:latin typeface="Lucida Sans Unicode"/>
                <a:cs typeface="Lucida Sans Unicode"/>
              </a:rPr>
              <a:t>c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20" dirty="0">
                <a:latin typeface="Lucida Sans Unicode"/>
                <a:cs typeface="Lucida Sans Unicode"/>
              </a:rPr>
              <a:t>m</a:t>
            </a:r>
            <a:r>
              <a:rPr sz="1000" spc="-10" dirty="0">
                <a:latin typeface="Lucida Sans Unicode"/>
                <a:cs typeface="Lucida Sans Unicode"/>
              </a:rPr>
              <a:t>plish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10" dirty="0">
                <a:latin typeface="Lucida Sans Unicode"/>
                <a:cs typeface="Lucida Sans Unicode"/>
              </a:rPr>
              <a:t>s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rig</a:t>
            </a:r>
            <a:r>
              <a:rPr sz="1000" spc="-5" dirty="0">
                <a:latin typeface="Lucida Sans Unicode"/>
                <a:cs typeface="Lucida Sans Unicode"/>
              </a:rPr>
              <a:t>ht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to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fulle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t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r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4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eleva</a:t>
            </a:r>
            <a:r>
              <a:rPr sz="1000" spc="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ion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dirty="0">
                <a:latin typeface="Times New Roman"/>
                <a:cs typeface="Times New Roman"/>
              </a:rPr>
              <a:t> 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the</a:t>
            </a:r>
            <a:r>
              <a:rPr sz="1000" spc="-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college</a:t>
            </a:r>
            <a:r>
              <a:rPr sz="1000" spc="6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-5" dirty="0">
                <a:latin typeface="Lucida Sans Unicode"/>
                <a:cs typeface="Lucida Sans Unicode"/>
              </a:rPr>
              <a:t>n</a:t>
            </a:r>
            <a:r>
              <a:rPr sz="1000" spc="-10" dirty="0">
                <a:latin typeface="Lucida Sans Unicode"/>
                <a:cs typeface="Lucida Sans Unicode"/>
              </a:rPr>
              <a:t>d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u</a:t>
            </a:r>
            <a:r>
              <a:rPr sz="1000" spc="-5" dirty="0">
                <a:latin typeface="Lucida Sans Unicode"/>
                <a:cs typeface="Lucida Sans Unicode"/>
              </a:rPr>
              <a:t>nive</a:t>
            </a:r>
            <a:r>
              <a:rPr sz="1000" dirty="0">
                <a:latin typeface="Lucida Sans Unicode"/>
                <a:cs typeface="Lucida Sans Unicode"/>
              </a:rPr>
              <a:t>r</a:t>
            </a:r>
            <a:r>
              <a:rPr sz="1000" spc="-15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ity.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A</a:t>
            </a:r>
            <a:r>
              <a:rPr sz="1000" spc="0" dirty="0">
                <a:latin typeface="Lucida Sans Unicode"/>
                <a:cs typeface="Lucida Sans Unicode"/>
              </a:rPr>
              <a:t>l</a:t>
            </a:r>
            <a:r>
              <a:rPr sz="1000" spc="-5" dirty="0">
                <a:latin typeface="Lucida Sans Unicode"/>
                <a:cs typeface="Lucida Sans Unicode"/>
              </a:rPr>
              <a:t>lah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Lucida Sans Unicode"/>
                <a:cs typeface="Lucida Sans Unicode"/>
              </a:rPr>
              <a:t>is</a:t>
            </a:r>
            <a:r>
              <a:rPr sz="1000" spc="55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t</a:t>
            </a:r>
            <a:r>
              <a:rPr sz="1000" spc="-5" dirty="0">
                <a:latin typeface="Lucida Sans Unicode"/>
                <a:cs typeface="Lucida Sans Unicode"/>
              </a:rPr>
              <a:t>h</a:t>
            </a:r>
            <a:r>
              <a:rPr sz="1000" spc="-10" dirty="0">
                <a:latin typeface="Lucida Sans Unicode"/>
                <a:cs typeface="Lucida Sans Unicode"/>
              </a:rPr>
              <a:t>e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0" dirty="0">
                <a:latin typeface="Lucida Sans Unicode"/>
                <a:cs typeface="Lucida Sans Unicode"/>
              </a:rPr>
              <a:t>gra</a:t>
            </a:r>
            <a:r>
              <a:rPr sz="1000" spc="-5" dirty="0">
                <a:latin typeface="Lucida Sans Unicode"/>
                <a:cs typeface="Lucida Sans Unicode"/>
              </a:rPr>
              <a:t>ntor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15" dirty="0">
                <a:latin typeface="Lucida Sans Unicode"/>
                <a:cs typeface="Lucida Sans Unicode"/>
              </a:rPr>
              <a:t>o</a:t>
            </a:r>
            <a:r>
              <a:rPr sz="1000" spc="-5" dirty="0">
                <a:latin typeface="Lucida Sans Unicode"/>
                <a:cs typeface="Lucida Sans Unicode"/>
              </a:rPr>
              <a:t>f</a:t>
            </a:r>
            <a:r>
              <a:rPr sz="1000" spc="70" dirty="0">
                <a:latin typeface="Times New Roman"/>
                <a:cs typeface="Times New Roman"/>
              </a:rPr>
              <a:t> 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u</a:t>
            </a:r>
            <a:r>
              <a:rPr sz="1000" spc="-10" dirty="0">
                <a:latin typeface="Lucida Sans Unicode"/>
                <a:cs typeface="Lucida Sans Unicode"/>
              </a:rPr>
              <a:t>cc</a:t>
            </a:r>
            <a:r>
              <a:rPr sz="1000" spc="-15" dirty="0">
                <a:latin typeface="Lucida Sans Unicode"/>
                <a:cs typeface="Lucida Sans Unicode"/>
              </a:rPr>
              <a:t>e</a:t>
            </a:r>
            <a:r>
              <a:rPr sz="1000" spc="-20" dirty="0">
                <a:latin typeface="Lucida Sans Unicode"/>
                <a:cs typeface="Lucida Sans Unicode"/>
              </a:rPr>
              <a:t>s</a:t>
            </a:r>
            <a:r>
              <a:rPr sz="1000" spc="-5" dirty="0">
                <a:latin typeface="Lucida Sans Unicode"/>
                <a:cs typeface="Lucida Sans Unicode"/>
              </a:rPr>
              <a:t>s.</a:t>
            </a:r>
            <a:endParaRPr sz="1000">
              <a:latin typeface="Lucida Sans Unicode"/>
              <a:cs typeface="Lucida Sans Unicode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60853" y="2975609"/>
            <a:ext cx="4038600" cy="42767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Benutzerdefiniert</PresentationFormat>
  <Paragraphs>3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2015-04-05T12:01:19Z</dcterms:created>
  <dcterms:modified xsi:type="dcterms:W3CDTF">2015-04-05T10:01:21Z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2015-04-05T00:00:00Z</vt:filetime>
  </property>
  <property fmtid="{D5CDD505-2E9C-101B-9397-08002B2CF9AE}" pid="3" name="LastSaved">
    <vt:filetime>2015-04-05T00:00:00Z</vt:filetime>
  </property>
</Properties>
</file>