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21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3" y="979055"/>
            <a:ext cx="5301615" cy="869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0" marR="71755" indent="-2341245">
              <a:lnSpc>
                <a:spcPct val="128200"/>
              </a:lnSpc>
            </a:pP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y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to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unity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ege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8099"/>
              </a:lnSpc>
            </a:pP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pay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mm</a:t>
            </a:r>
            <a:r>
              <a:rPr sz="1000" spc="-5" dirty="0">
                <a:latin typeface="Lucida Sans Unicode"/>
                <a:cs typeface="Lucida Sans Unicode"/>
              </a:rPr>
              <a:t>uni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light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uled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progr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ity.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hm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bin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0" dirty="0">
                <a:latin typeface="Lucida Sans Unicode"/>
                <a:cs typeface="Lucida Sans Unicode"/>
              </a:rPr>
              <a:t>si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unit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aih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welc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hm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Da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well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inistrati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lead</a:t>
            </a:r>
            <a:r>
              <a:rPr sz="1000" spc="-10" dirty="0">
                <a:latin typeface="Lucida Sans Unicode"/>
                <a:cs typeface="Lucida Sans Unicode"/>
              </a:rPr>
              <a:t>ers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e,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-5" dirty="0">
                <a:latin typeface="Lucida Sans Unicode"/>
                <a:cs typeface="Lucida Sans Unicode"/>
              </a:rPr>
              <a:t>nts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vis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tarte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welc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fice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atten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Graduate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Studi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Sale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Af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2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-</a:t>
            </a:r>
            <a:r>
              <a:rPr sz="1000" spc="-10" dirty="0">
                <a:latin typeface="Lucida Sans Unicode"/>
                <a:cs typeface="Lucida Sans Unicode"/>
              </a:rPr>
              <a:t>Da</a:t>
            </a:r>
            <a:r>
              <a:rPr sz="1000" spc="-5" dirty="0">
                <a:latin typeface="Lucida Sans Unicode"/>
                <a:cs typeface="Lucida Sans Unicode"/>
              </a:rPr>
              <a:t>khi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Head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epar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trati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nitie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Colleg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Khalid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haibr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well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ultan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ut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ss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tant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Colleg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elc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0" dirty="0">
                <a:latin typeface="Lucida Sans Unicode"/>
                <a:cs typeface="Lucida Sans Unicode"/>
              </a:rPr>
              <a:t>egation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valuin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plan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5" dirty="0">
                <a:latin typeface="Lucida Sans Unicode"/>
                <a:cs typeface="Lucida Sans Unicode"/>
              </a:rPr>
              <a:t>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give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atte</a:t>
            </a:r>
            <a:r>
              <a:rPr sz="1000" spc="-5" dirty="0">
                <a:latin typeface="Lucida Sans Unicode"/>
                <a:cs typeface="Lucida Sans Unicode"/>
              </a:rPr>
              <a:t>ntion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ollo</a:t>
            </a:r>
            <a:r>
              <a:rPr sz="1000" spc="5" dirty="0">
                <a:latin typeface="Lucida Sans Unicode"/>
                <a:cs typeface="Lucida Sans Unicode"/>
              </a:rPr>
              <a:t>w</a:t>
            </a: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ditions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ty,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direct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ext</a:t>
            </a:r>
            <a:r>
              <a:rPr sz="1000" spc="-5" dirty="0">
                <a:latin typeface="Lucida Sans Unicode"/>
                <a:cs typeface="Lucida Sans Unicode"/>
              </a:rPr>
              <a:t>ent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spc="-5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tac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well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ways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over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tacle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thu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chieving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sired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2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vari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0" dirty="0">
                <a:latin typeface="Lucida Sans Unicode"/>
                <a:cs typeface="Lucida Sans Unicode"/>
              </a:rPr>
              <a:t>egation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Vice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Pre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brie</a:t>
            </a:r>
            <a:r>
              <a:rPr sz="1000" spc="-5" dirty="0">
                <a:latin typeface="Lucida Sans Unicode"/>
                <a:cs typeface="Lucida Sans Unicode"/>
              </a:rPr>
              <a:t>fe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nnu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20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5" dirty="0">
                <a:latin typeface="Lucida Sans Unicode"/>
                <a:cs typeface="Lucida Sans Unicode"/>
              </a:rPr>
              <a:t>mic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y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1</a:t>
            </a:r>
            <a:r>
              <a:rPr sz="1000" spc="-20" dirty="0">
                <a:latin typeface="Lucida Sans Unicode"/>
                <a:cs typeface="Lucida Sans Unicode"/>
              </a:rPr>
              <a:t>4</a:t>
            </a:r>
            <a:r>
              <a:rPr sz="1000" spc="-5" dirty="0">
                <a:latin typeface="Lucida Sans Unicode"/>
                <a:cs typeface="Lucida Sans Unicode"/>
              </a:rPr>
              <a:t>3</a:t>
            </a:r>
            <a:r>
              <a:rPr sz="1000" spc="-20" dirty="0">
                <a:latin typeface="Lucida Sans Unicode"/>
                <a:cs typeface="Lucida Sans Unicode"/>
              </a:rPr>
              <a:t>4</a:t>
            </a:r>
            <a:r>
              <a:rPr sz="1000" spc="-10" dirty="0">
                <a:latin typeface="Lucida Sans Unicode"/>
                <a:cs typeface="Lucida Sans Unicode"/>
              </a:rPr>
              <a:t>/</a:t>
            </a:r>
            <a:r>
              <a:rPr sz="1000" spc="-5" dirty="0">
                <a:latin typeface="Lucida Sans Unicode"/>
                <a:cs typeface="Lucida Sans Unicode"/>
              </a:rPr>
              <a:t>143</a:t>
            </a:r>
            <a:r>
              <a:rPr sz="1000" spc="-10" dirty="0">
                <a:latin typeface="Lucida Sans Unicode"/>
                <a:cs typeface="Lucida Sans Unicode"/>
              </a:rPr>
              <a:t>5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highlighting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well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cc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ful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ctivi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ies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-a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eflecting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ext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hip,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par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k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ef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rovi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ervic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tud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ticular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vari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culties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genera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erwa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2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leg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tion,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5" dirty="0">
                <a:latin typeface="Lucida Sans Unicode"/>
                <a:cs typeface="Lucida Sans Unicode"/>
              </a:rPr>
              <a:t>nie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oll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</a:t>
            </a:r>
            <a:r>
              <a:rPr sz="1000" spc="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ge.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et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elc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leg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tion,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pre</a:t>
            </a:r>
            <a:r>
              <a:rPr sz="1000" spc="-5" dirty="0">
                <a:latin typeface="Lucida Sans Unicode"/>
                <a:cs typeface="Lucida Sans Unicode"/>
              </a:rPr>
              <a:t>ciatin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0" dirty="0">
                <a:latin typeface="Lucida Sans Unicode"/>
                <a:cs typeface="Lucida Sans Unicode"/>
              </a:rPr>
              <a:t>ei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look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hiev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ge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2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elop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them,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ollowe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br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ation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-5" dirty="0">
                <a:latin typeface="Lucida Sans Unicode"/>
                <a:cs typeface="Lucida Sans Unicode"/>
              </a:rPr>
              <a:t>nts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n</a:t>
            </a:r>
            <a:r>
              <a:rPr sz="1000" spc="-5" dirty="0">
                <a:latin typeface="Lucida Sans Unicode"/>
                <a:cs typeface="Lucida Sans Unicode"/>
              </a:rPr>
              <a:t>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tud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ctiviti</a:t>
            </a:r>
            <a:r>
              <a:rPr sz="1000" spc="-15" dirty="0">
                <a:latin typeface="Lucida Sans Unicode"/>
                <a:cs typeface="Lucida Sans Unicode"/>
              </a:rPr>
              <a:t>es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ur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fir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rre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y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(</a:t>
            </a:r>
            <a:r>
              <a:rPr sz="1000" spc="-5" dirty="0">
                <a:latin typeface="Lucida Sans Unicode"/>
                <a:cs typeface="Lucida Sans Unicode"/>
              </a:rPr>
              <a:t>14</a:t>
            </a:r>
            <a:r>
              <a:rPr sz="1000" spc="-20" dirty="0">
                <a:latin typeface="Lucida Sans Unicode"/>
                <a:cs typeface="Lucida Sans Unicode"/>
              </a:rPr>
              <a:t>35</a:t>
            </a:r>
            <a:r>
              <a:rPr sz="1000" spc="0" dirty="0">
                <a:latin typeface="Lucida Sans Unicode"/>
                <a:cs typeface="Lucida Sans Unicode"/>
              </a:rPr>
              <a:t>/</a:t>
            </a:r>
            <a:r>
              <a:rPr sz="1000" spc="-5" dirty="0">
                <a:latin typeface="Lucida Sans Unicode"/>
                <a:cs typeface="Lucida Sans Unicode"/>
              </a:rPr>
              <a:t>1</a:t>
            </a:r>
            <a:r>
              <a:rPr sz="1000" spc="-20" dirty="0">
                <a:latin typeface="Lucida Sans Unicode"/>
                <a:cs typeface="Lucida Sans Unicode"/>
              </a:rPr>
              <a:t>4</a:t>
            </a:r>
            <a:r>
              <a:rPr sz="1000" spc="-5" dirty="0">
                <a:latin typeface="Lucida Sans Unicode"/>
                <a:cs typeface="Lucida Sans Unicode"/>
              </a:rPr>
              <a:t>3</a:t>
            </a:r>
            <a:r>
              <a:rPr sz="1000" spc="-10" dirty="0">
                <a:latin typeface="Lucida Sans Unicode"/>
                <a:cs typeface="Lucida Sans Unicode"/>
              </a:rPr>
              <a:t>6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)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ove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sa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2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rv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Ibn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Ha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itte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vities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aye</a:t>
            </a:r>
            <a:r>
              <a:rPr sz="1000" spc="-5" dirty="0">
                <a:latin typeface="Lucida Sans Unicode"/>
                <a:cs typeface="Lucida Sans Unicode"/>
              </a:rPr>
              <a:t>z,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up</a:t>
            </a:r>
            <a:r>
              <a:rPr sz="1000" spc="-10" dirty="0">
                <a:latin typeface="Lucida Sans Unicode"/>
                <a:cs typeface="Lucida Sans Unicode"/>
              </a:rPr>
              <a:t>erv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ultu</a:t>
            </a:r>
            <a:r>
              <a:rPr sz="1000" spc="-10" dirty="0">
                <a:latin typeface="Lucida Sans Unicode"/>
                <a:cs typeface="Lucida Sans Unicode"/>
              </a:rPr>
              <a:t>ra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cti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mitte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Activiti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s.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he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clari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gh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5" dirty="0">
                <a:latin typeface="Lucida Sans Unicode"/>
                <a:cs typeface="Lucida Sans Unicode"/>
              </a:rPr>
              <a:t>ation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ext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tak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are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'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ener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kill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well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evelopm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ener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kil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wor</a:t>
            </a:r>
            <a:r>
              <a:rPr sz="1000" spc="-5" dirty="0">
                <a:latin typeface="Lucida Sans Unicode"/>
                <a:cs typeface="Lucida Sans Unicode"/>
              </a:rPr>
              <a:t>kin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finin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opt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flects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the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tinctiv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crea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ivity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lev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fter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Bin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vered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ch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gh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jo</a:t>
            </a:r>
            <a:r>
              <a:rPr sz="1000" spc="-20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fuln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ss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0" y="979055"/>
            <a:ext cx="5300345" cy="444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8099"/>
              </a:lnSpc>
            </a:pP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appine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go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ut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tan</a:t>
            </a:r>
            <a:r>
              <a:rPr sz="1000" spc="-10" dirty="0">
                <a:latin typeface="Lucida Sans Unicode"/>
                <a:cs typeface="Lucida Sans Unicode"/>
              </a:rPr>
              <a:t>ding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ef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4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gener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ticular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bot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2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-a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ide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prai</a:t>
            </a:r>
            <a:r>
              <a:rPr sz="1000" spc="-5" dirty="0">
                <a:latin typeface="Lucida Sans Unicode"/>
                <a:cs typeface="Lucida Sans Unicode"/>
              </a:rPr>
              <a:t>sin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bl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ef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orts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inclu</a:t>
            </a:r>
            <a:r>
              <a:rPr sz="1000" spc="-10" dirty="0">
                <a:latin typeface="Lucida Sans Unicode"/>
                <a:cs typeface="Lucida Sans Unicode"/>
              </a:rPr>
              <a:t>ding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olleg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art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llege,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stration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unit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alli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ervat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approa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ef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ard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work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towa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x</a:t>
            </a:r>
            <a:r>
              <a:rPr sz="1000" spc="-10" dirty="0">
                <a:latin typeface="Lucida Sans Unicode"/>
                <a:cs typeface="Lucida Sans Unicode"/>
              </a:rPr>
              <a:t>celle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inn</a:t>
            </a:r>
            <a:r>
              <a:rPr sz="1000" spc="-10" dirty="0">
                <a:latin typeface="Lucida Sans Unicode"/>
                <a:cs typeface="Lucida Sans Unicode"/>
              </a:rPr>
              <a:t>ovation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adap</a:t>
            </a:r>
            <a:r>
              <a:rPr sz="100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sa</a:t>
            </a:r>
            <a:r>
              <a:rPr sz="1000" spc="-10" dirty="0">
                <a:latin typeface="Lucida Sans Unicode"/>
                <a:cs typeface="Lucida Sans Unicode"/>
              </a:rPr>
              <a:t>ge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reach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goals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rd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Lucida Sans Unicode"/>
                <a:cs typeface="Lucida Sans Unicode"/>
              </a:rPr>
              <a:t>le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ip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Lucida Sans Unicode"/>
                <a:cs typeface="Lucida Sans Unicode"/>
              </a:rPr>
              <a:t>loc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regio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ally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Lucida Sans Unicode"/>
                <a:cs typeface="Lucida Sans Unicode"/>
              </a:rPr>
              <a:t>gl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bal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Pre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id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elop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progr</a:t>
            </a:r>
            <a:r>
              <a:rPr sz="1000" spc="0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s,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well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par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units,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recalli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role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pl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le</a:t>
            </a:r>
            <a:r>
              <a:rPr sz="1000" spc="-10" dirty="0">
                <a:latin typeface="Lucida Sans Unicode"/>
                <a:cs typeface="Lucida Sans Unicode"/>
              </a:rPr>
              <a:t>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nu</a:t>
            </a:r>
            <a:r>
              <a:rPr sz="1000" spc="-10" dirty="0">
                <a:latin typeface="Lucida Sans Unicode"/>
                <a:cs typeface="Lucida Sans Unicode"/>
              </a:rPr>
              <a:t>cleus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tabl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serv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given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thin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orde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ntain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role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</a:t>
            </a:r>
            <a:r>
              <a:rPr sz="1000" spc="-15" dirty="0">
                <a:latin typeface="Lucida Sans Unicode"/>
                <a:cs typeface="Lucida Sans Unicode"/>
              </a:rPr>
              <a:t>eme</a:t>
            </a:r>
            <a:r>
              <a:rPr sz="1000" spc="-5" dirty="0">
                <a:latin typeface="Lucida Sans Unicode"/>
                <a:cs typeface="Lucida Sans Unicode"/>
              </a:rPr>
              <a:t>nts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ges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0" dirty="0">
                <a:latin typeface="Lucida Sans Unicode"/>
                <a:cs typeface="Lucida Sans Unicode"/>
              </a:rPr>
              <a:t>at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irs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list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uiries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ra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num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inq</a:t>
            </a:r>
            <a:r>
              <a:rPr sz="1000" spc="-5" dirty="0">
                <a:latin typeface="Lucida Sans Unicode"/>
                <a:cs typeface="Lucida Sans Unicode"/>
              </a:rPr>
              <a:t>uirie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bo</a:t>
            </a:r>
            <a:r>
              <a:rPr sz="1000" spc="-5" dirty="0">
                <a:latin typeface="Lucida Sans Unicode"/>
                <a:cs typeface="Lucida Sans Unicode"/>
              </a:rPr>
              <a:t>ut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5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tac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fac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ob</a:t>
            </a:r>
            <a:r>
              <a:rPr sz="1000" spc="-5" dirty="0">
                <a:latin typeface="Lucida Sans Unicode"/>
                <a:cs typeface="Lucida Sans Unicode"/>
              </a:rPr>
              <a:t>stacle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well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ve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5" dirty="0">
                <a:latin typeface="Lucida Sans Unicode"/>
                <a:cs typeface="Lucida Sans Unicode"/>
              </a:rPr>
              <a:t>al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Lucida Sans Unicode"/>
                <a:cs typeface="Lucida Sans Unicode"/>
              </a:rPr>
              <a:t>j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lege,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were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we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clea</a:t>
            </a:r>
            <a:r>
              <a:rPr sz="1000" spc="0" dirty="0">
                <a:latin typeface="Lucida Sans Unicode"/>
                <a:cs typeface="Lucida Sans Unicode"/>
              </a:rPr>
              <a:t>rl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tran</a:t>
            </a:r>
            <a:r>
              <a:rPr sz="1000" spc="-15" dirty="0">
                <a:latin typeface="Lucida Sans Unicode"/>
                <a:cs typeface="Lucida Sans Unicode"/>
              </a:rPr>
              <a:t>spare</a:t>
            </a:r>
            <a:r>
              <a:rPr sz="1000" spc="-10" dirty="0">
                <a:latin typeface="Lucida Sans Unicode"/>
                <a:cs typeface="Lucida Sans Unicode"/>
              </a:rPr>
              <a:t>ncy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tor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ity.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this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it,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ks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gratit</a:t>
            </a:r>
            <a:r>
              <a:rPr sz="1000" spc="-5" dirty="0">
                <a:latin typeface="Lucida Sans Unicode"/>
                <a:cs typeface="Lucida Sans Unicode"/>
              </a:rPr>
              <a:t>ud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Educatio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ation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ori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mm</a:t>
            </a:r>
            <a:r>
              <a:rPr sz="1000" spc="-5" dirty="0">
                <a:latin typeface="Lucida Sans Unicode"/>
                <a:cs typeface="Lucida Sans Unicode"/>
              </a:rPr>
              <a:t>uni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this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ti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ts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ye</a:t>
            </a:r>
            <a:r>
              <a:rPr sz="1000" spc="-15" dirty="0">
                <a:latin typeface="Lucida Sans Unicode"/>
                <a:cs typeface="Lucida Sans Unicode"/>
              </a:rPr>
              <a:t>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1500" y="5892417"/>
            <a:ext cx="4877440" cy="2742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Benutzerdefiniert</PresentationFormat>
  <Paragraphs>4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2015-04-05T12:01:33Z</dcterms:created>
  <dcterms:modified xsi:type="dcterms:W3CDTF">2015-04-05T10:01:36Z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2015-04-05T00:00:00Z</vt:filetime>
  </property>
  <property fmtid="{D5CDD505-2E9C-101B-9397-08002B2CF9AE}" pid="3" name="LastSaved">
    <vt:filetime>2015-04-05T00:00:00Z</vt:filetime>
  </property>
</Properties>
</file>