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7556500" cy="10693400"/>
  <p:notesSz cx="7556500" cy="106934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96056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3314954"/>
            <a:ext cx="6428422" cy="224561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5988304"/>
            <a:ext cx="5293994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4/5/2015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4/5/2015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8142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4867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4/5/2015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4/5/2015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4/5/2015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8142" y="427735"/>
            <a:ext cx="6806564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142" y="2459482"/>
            <a:ext cx="6806564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71369" y="9944862"/>
            <a:ext cx="2420111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4/5/2015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4525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0603" y="979055"/>
            <a:ext cx="5300345" cy="8696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99970" marR="53340" indent="-2239645">
              <a:lnSpc>
                <a:spcPct val="128200"/>
              </a:lnSpc>
            </a:pPr>
            <a:r>
              <a:rPr sz="1000" spc="-5" dirty="0">
                <a:latin typeface="Lucida Sans Unicode"/>
                <a:cs typeface="Lucida Sans Unicode"/>
              </a:rPr>
              <a:t>A</a:t>
            </a:r>
            <a:r>
              <a:rPr sz="1000" spc="-10" dirty="0">
                <a:latin typeface="Lucida Sans Unicode"/>
                <a:cs typeface="Lucida Sans Unicode"/>
              </a:rPr>
              <a:t>M</a:t>
            </a:r>
            <a:r>
              <a:rPr sz="1000" spc="-5" dirty="0">
                <a:latin typeface="Lucida Sans Unicode"/>
                <a:cs typeface="Lucida Sans Unicode"/>
              </a:rPr>
              <a:t>O</a:t>
            </a:r>
            <a:r>
              <a:rPr sz="1000" spc="-15" dirty="0">
                <a:latin typeface="Lucida Sans Unicode"/>
                <a:cs typeface="Lucida Sans Unicode"/>
              </a:rPr>
              <a:t>N</a:t>
            </a:r>
            <a:r>
              <a:rPr sz="1000" spc="-10" dirty="0">
                <a:latin typeface="Lucida Sans Unicode"/>
                <a:cs typeface="Lucida Sans Unicode"/>
              </a:rPr>
              <a:t>G</a:t>
            </a:r>
            <a:r>
              <a:rPr sz="1000" spc="75" dirty="0">
                <a:latin typeface="Times New Roman"/>
                <a:cs typeface="Times New Roman"/>
              </a:rPr>
              <a:t> </a:t>
            </a:r>
            <a:r>
              <a:rPr sz="1000" spc="-20" dirty="0">
                <a:latin typeface="Lucida Sans Unicode"/>
                <a:cs typeface="Lucida Sans Unicode"/>
              </a:rPr>
              <a:t>T</a:t>
            </a:r>
            <a:r>
              <a:rPr sz="1000" dirty="0">
                <a:latin typeface="Lucida Sans Unicode"/>
                <a:cs typeface="Lucida Sans Unicode"/>
              </a:rPr>
              <a:t>H</a:t>
            </a:r>
            <a:r>
              <a:rPr sz="1000" spc="-10" dirty="0">
                <a:latin typeface="Lucida Sans Unicode"/>
                <a:cs typeface="Lucida Sans Unicode"/>
              </a:rPr>
              <a:t>E</a:t>
            </a:r>
            <a:r>
              <a:rPr sz="1000" spc="6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Lucida Sans Unicode"/>
                <a:cs typeface="Lucida Sans Unicode"/>
              </a:rPr>
              <a:t>E</a:t>
            </a:r>
            <a:r>
              <a:rPr sz="1000" spc="-15" dirty="0">
                <a:latin typeface="Lucida Sans Unicode"/>
                <a:cs typeface="Lucida Sans Unicode"/>
              </a:rPr>
              <a:t>V</a:t>
            </a:r>
            <a:r>
              <a:rPr sz="1000" dirty="0">
                <a:latin typeface="Lucida Sans Unicode"/>
                <a:cs typeface="Lucida Sans Unicode"/>
              </a:rPr>
              <a:t>E</a:t>
            </a:r>
            <a:r>
              <a:rPr sz="1000" spc="-15" dirty="0">
                <a:latin typeface="Lucida Sans Unicode"/>
                <a:cs typeface="Lucida Sans Unicode"/>
              </a:rPr>
              <a:t>N</a:t>
            </a:r>
            <a:r>
              <a:rPr sz="1000" spc="-20" dirty="0">
                <a:latin typeface="Lucida Sans Unicode"/>
                <a:cs typeface="Lucida Sans Unicode"/>
              </a:rPr>
              <a:t>T</a:t>
            </a:r>
            <a:r>
              <a:rPr sz="1000" spc="-10" dirty="0">
                <a:latin typeface="Lucida Sans Unicode"/>
                <a:cs typeface="Lucida Sans Unicode"/>
              </a:rPr>
              <a:t>S</a:t>
            </a:r>
            <a:r>
              <a:rPr sz="1000" spc="80" dirty="0">
                <a:latin typeface="Times New Roman"/>
                <a:cs typeface="Times New Roman"/>
              </a:rPr>
              <a:t> </a:t>
            </a:r>
            <a:r>
              <a:rPr sz="1000" spc="-20" dirty="0">
                <a:latin typeface="Lucida Sans Unicode"/>
                <a:cs typeface="Lucida Sans Unicode"/>
              </a:rPr>
              <a:t>O</a:t>
            </a:r>
            <a:r>
              <a:rPr sz="1000" spc="-10" dirty="0">
                <a:latin typeface="Lucida Sans Unicode"/>
                <a:cs typeface="Lucida Sans Unicode"/>
              </a:rPr>
              <a:t>F</a:t>
            </a:r>
            <a:r>
              <a:rPr sz="1000" spc="8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Lucida Sans Unicode"/>
                <a:cs typeface="Lucida Sans Unicode"/>
              </a:rPr>
              <a:t>T</a:t>
            </a:r>
            <a:r>
              <a:rPr sz="1000" spc="-10" dirty="0">
                <a:latin typeface="Lucida Sans Unicode"/>
                <a:cs typeface="Lucida Sans Unicode"/>
              </a:rPr>
              <a:t>HE</a:t>
            </a:r>
            <a:r>
              <a:rPr sz="1000" spc="7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S</a:t>
            </a:r>
            <a:r>
              <a:rPr sz="1000" spc="-15" dirty="0">
                <a:latin typeface="Lucida Sans Unicode"/>
                <a:cs typeface="Lucida Sans Unicode"/>
              </a:rPr>
              <a:t>C</a:t>
            </a:r>
            <a:r>
              <a:rPr sz="1000" spc="0" dirty="0">
                <a:latin typeface="Lucida Sans Unicode"/>
                <a:cs typeface="Lucida Sans Unicode"/>
              </a:rPr>
              <a:t>I</a:t>
            </a:r>
            <a:r>
              <a:rPr sz="1000" spc="-10" dirty="0">
                <a:latin typeface="Lucida Sans Unicode"/>
                <a:cs typeface="Lucida Sans Unicode"/>
              </a:rPr>
              <a:t>E</a:t>
            </a:r>
            <a:r>
              <a:rPr sz="1000" spc="-5" dirty="0">
                <a:latin typeface="Lucida Sans Unicode"/>
                <a:cs typeface="Lucida Sans Unicode"/>
              </a:rPr>
              <a:t>N</a:t>
            </a:r>
            <a:r>
              <a:rPr sz="1000" spc="-20" dirty="0">
                <a:latin typeface="Lucida Sans Unicode"/>
                <a:cs typeface="Lucida Sans Unicode"/>
              </a:rPr>
              <a:t>T</a:t>
            </a:r>
            <a:r>
              <a:rPr sz="1000" spc="-5" dirty="0">
                <a:latin typeface="Lucida Sans Unicode"/>
                <a:cs typeface="Lucida Sans Unicode"/>
              </a:rPr>
              <a:t>IFIC</a:t>
            </a:r>
            <a:r>
              <a:rPr sz="1000" spc="85" dirty="0">
                <a:latin typeface="Times New Roman"/>
                <a:cs typeface="Times New Roman"/>
              </a:rPr>
              <a:t> </a:t>
            </a:r>
            <a:r>
              <a:rPr sz="1000" spc="-20" dirty="0">
                <a:latin typeface="Lucida Sans Unicode"/>
                <a:cs typeface="Lucida Sans Unicode"/>
              </a:rPr>
              <a:t>R</a:t>
            </a:r>
            <a:r>
              <a:rPr sz="1000" spc="-10" dirty="0">
                <a:latin typeface="Lucida Sans Unicode"/>
                <a:cs typeface="Lucida Sans Unicode"/>
              </a:rPr>
              <a:t>ESE</a:t>
            </a:r>
            <a:r>
              <a:rPr sz="1000" spc="-5" dirty="0">
                <a:latin typeface="Lucida Sans Unicode"/>
                <a:cs typeface="Lucida Sans Unicode"/>
              </a:rPr>
              <a:t>AR</a:t>
            </a:r>
            <a:r>
              <a:rPr sz="1000" spc="-15" dirty="0">
                <a:latin typeface="Lucida Sans Unicode"/>
                <a:cs typeface="Lucida Sans Unicode"/>
              </a:rPr>
              <a:t>C</a:t>
            </a:r>
            <a:r>
              <a:rPr sz="1000" spc="-10" dirty="0">
                <a:latin typeface="Lucida Sans Unicode"/>
                <a:cs typeface="Lucida Sans Unicode"/>
              </a:rPr>
              <a:t>H</a:t>
            </a:r>
            <a:r>
              <a:rPr sz="1000" spc="75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WE</a:t>
            </a:r>
            <a:r>
              <a:rPr sz="1000" dirty="0">
                <a:latin typeface="Lucida Sans Unicode"/>
                <a:cs typeface="Lucida Sans Unicode"/>
              </a:rPr>
              <a:t>E</a:t>
            </a:r>
            <a:r>
              <a:rPr sz="1000" spc="-10" dirty="0">
                <a:latin typeface="Lucida Sans Unicode"/>
                <a:cs typeface="Lucida Sans Unicode"/>
              </a:rPr>
              <a:t>K</a:t>
            </a:r>
            <a:r>
              <a:rPr sz="1000" spc="70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A</a:t>
            </a:r>
            <a:r>
              <a:rPr sz="1000" spc="-5" dirty="0">
                <a:latin typeface="Lucida Sans Unicode"/>
                <a:cs typeface="Lucida Sans Unicode"/>
              </a:rPr>
              <a:t>N</a:t>
            </a:r>
            <a:r>
              <a:rPr sz="1000" spc="-10" dirty="0">
                <a:latin typeface="Lucida Sans Unicode"/>
                <a:cs typeface="Lucida Sans Unicode"/>
              </a:rPr>
              <a:t>D</a:t>
            </a:r>
            <a:r>
              <a:rPr sz="1000" spc="75" dirty="0">
                <a:latin typeface="Times New Roman"/>
                <a:cs typeface="Times New Roman"/>
              </a:rPr>
              <a:t> </a:t>
            </a:r>
            <a:r>
              <a:rPr sz="1000" spc="-20" dirty="0">
                <a:latin typeface="Lucida Sans Unicode"/>
                <a:cs typeface="Lucida Sans Unicode"/>
              </a:rPr>
              <a:t>T</a:t>
            </a:r>
            <a:r>
              <a:rPr sz="1000" dirty="0">
                <a:latin typeface="Lucida Sans Unicode"/>
                <a:cs typeface="Lucida Sans Unicode"/>
              </a:rPr>
              <a:t>H</a:t>
            </a:r>
            <a:r>
              <a:rPr sz="1000" spc="-10" dirty="0">
                <a:latin typeface="Lucida Sans Unicode"/>
                <a:cs typeface="Lucida Sans Unicode"/>
              </a:rPr>
              <a:t>E</a:t>
            </a:r>
            <a:r>
              <a:rPr sz="1000" spc="70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A</a:t>
            </a:r>
            <a:r>
              <a:rPr sz="1000" spc="-5" dirty="0">
                <a:latin typeface="Lucida Sans Unicode"/>
                <a:cs typeface="Lucida Sans Unicode"/>
              </a:rPr>
              <a:t>CC</a:t>
            </a:r>
            <a:r>
              <a:rPr sz="1000" spc="-20" dirty="0">
                <a:latin typeface="Lucida Sans Unicode"/>
                <a:cs typeface="Lucida Sans Unicode"/>
              </a:rPr>
              <a:t>O</a:t>
            </a:r>
            <a:r>
              <a:rPr sz="1000" spc="-10" dirty="0">
                <a:latin typeface="Lucida Sans Unicode"/>
                <a:cs typeface="Lucida Sans Unicode"/>
              </a:rPr>
              <a:t>MP</a:t>
            </a:r>
            <a:r>
              <a:rPr sz="1000" spc="-5" dirty="0">
                <a:latin typeface="Lucida Sans Unicode"/>
                <a:cs typeface="Lucida Sans Unicode"/>
              </a:rPr>
              <a:t>A</a:t>
            </a:r>
            <a:r>
              <a:rPr sz="1000" spc="-15" dirty="0">
                <a:latin typeface="Lucida Sans Unicode"/>
                <a:cs typeface="Lucida Sans Unicode"/>
              </a:rPr>
              <a:t>N</a:t>
            </a:r>
            <a:r>
              <a:rPr sz="1000" spc="-10" dirty="0">
                <a:latin typeface="Lucida Sans Unicode"/>
                <a:cs typeface="Lucida Sans Unicode"/>
              </a:rPr>
              <a:t>Y</a:t>
            </a:r>
            <a:r>
              <a:rPr sz="1000" spc="0" dirty="0">
                <a:latin typeface="Lucida Sans Unicode"/>
                <a:cs typeface="Lucida Sans Unicode"/>
              </a:rPr>
              <a:t>I</a:t>
            </a:r>
            <a:r>
              <a:rPr sz="1000" spc="-15" dirty="0">
                <a:latin typeface="Lucida Sans Unicode"/>
                <a:cs typeface="Lucida Sans Unicode"/>
              </a:rPr>
              <a:t>N</a:t>
            </a:r>
            <a:r>
              <a:rPr sz="1000" spc="-10" dirty="0">
                <a:latin typeface="Lucida Sans Unicode"/>
                <a:cs typeface="Lucida Sans Unicode"/>
              </a:rPr>
              <a:t>G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E</a:t>
            </a:r>
            <a:r>
              <a:rPr sz="1000" dirty="0">
                <a:latin typeface="Lucida Sans Unicode"/>
                <a:cs typeface="Lucida Sans Unicode"/>
              </a:rPr>
              <a:t>X</a:t>
            </a:r>
            <a:r>
              <a:rPr sz="1000" spc="-10" dirty="0">
                <a:latin typeface="Lucida Sans Unicode"/>
                <a:cs typeface="Lucida Sans Unicode"/>
              </a:rPr>
              <a:t>HIB</a:t>
            </a:r>
            <a:r>
              <a:rPr sz="1000" spc="0" dirty="0">
                <a:latin typeface="Lucida Sans Unicode"/>
                <a:cs typeface="Lucida Sans Unicode"/>
              </a:rPr>
              <a:t>I</a:t>
            </a:r>
            <a:r>
              <a:rPr sz="1000" spc="-20" dirty="0">
                <a:latin typeface="Lucida Sans Unicode"/>
                <a:cs typeface="Lucida Sans Unicode"/>
              </a:rPr>
              <a:t>T</a:t>
            </a:r>
            <a:r>
              <a:rPr sz="1000" spc="-5" dirty="0">
                <a:latin typeface="Lucida Sans Unicode"/>
                <a:cs typeface="Lucida Sans Unicode"/>
              </a:rPr>
              <a:t>IO</a:t>
            </a:r>
            <a:r>
              <a:rPr sz="1000" spc="-10" dirty="0">
                <a:latin typeface="Lucida Sans Unicode"/>
                <a:cs typeface="Lucida Sans Unicode"/>
              </a:rPr>
              <a:t>N</a:t>
            </a:r>
            <a:endParaRPr sz="10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48"/>
              </a:spcBef>
            </a:pPr>
            <a:endParaRPr sz="1000">
              <a:latin typeface="Times New Roman"/>
              <a:cs typeface="Times New Roman"/>
            </a:endParaRPr>
          </a:p>
          <a:p>
            <a:pPr marL="12700" marR="5080" algn="just">
              <a:lnSpc>
                <a:spcPct val="128099"/>
              </a:lnSpc>
            </a:pPr>
            <a:r>
              <a:rPr sz="1000" spc="-15" dirty="0">
                <a:latin typeface="Lucida Sans Unicode"/>
                <a:cs typeface="Lucida Sans Unicode"/>
              </a:rPr>
              <a:t>A</a:t>
            </a:r>
            <a:r>
              <a:rPr sz="1000" spc="-20" dirty="0">
                <a:latin typeface="Lucida Sans Unicode"/>
                <a:cs typeface="Lucida Sans Unicode"/>
              </a:rPr>
              <a:t>m</a:t>
            </a:r>
            <a:r>
              <a:rPr sz="1000" spc="-15" dirty="0">
                <a:latin typeface="Lucida Sans Unicode"/>
                <a:cs typeface="Lucida Sans Unicode"/>
              </a:rPr>
              <a:t>o</a:t>
            </a:r>
            <a:r>
              <a:rPr sz="1000" spc="-5" dirty="0">
                <a:latin typeface="Lucida Sans Unicode"/>
                <a:cs typeface="Lucida Sans Unicode"/>
              </a:rPr>
              <a:t>n</a:t>
            </a:r>
            <a:r>
              <a:rPr sz="1000" spc="-10" dirty="0">
                <a:latin typeface="Lucida Sans Unicode"/>
                <a:cs typeface="Lucida Sans Unicode"/>
              </a:rPr>
              <a:t>g</a:t>
            </a:r>
            <a:r>
              <a:rPr sz="1000" spc="12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the</a:t>
            </a:r>
            <a:r>
              <a:rPr sz="1000" spc="114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eve</a:t>
            </a:r>
            <a:r>
              <a:rPr sz="1000" spc="-5" dirty="0">
                <a:latin typeface="Lucida Sans Unicode"/>
                <a:cs typeface="Lucida Sans Unicode"/>
              </a:rPr>
              <a:t>n</a:t>
            </a:r>
            <a:r>
              <a:rPr sz="1000" spc="0" dirty="0">
                <a:latin typeface="Lucida Sans Unicode"/>
                <a:cs typeface="Lucida Sans Unicode"/>
              </a:rPr>
              <a:t>t</a:t>
            </a:r>
            <a:r>
              <a:rPr sz="1000" spc="-10" dirty="0">
                <a:latin typeface="Lucida Sans Unicode"/>
                <a:cs typeface="Lucida Sans Unicode"/>
              </a:rPr>
              <a:t>s</a:t>
            </a:r>
            <a:r>
              <a:rPr sz="1000" spc="114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o</a:t>
            </a:r>
            <a:r>
              <a:rPr sz="1000" spc="-5" dirty="0">
                <a:latin typeface="Lucida Sans Unicode"/>
                <a:cs typeface="Lucida Sans Unicode"/>
              </a:rPr>
              <a:t>f</a:t>
            </a:r>
            <a:r>
              <a:rPr sz="1000" spc="11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the</a:t>
            </a:r>
            <a:r>
              <a:rPr sz="1000" spc="114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Lucida Sans Unicode"/>
                <a:cs typeface="Lucida Sans Unicode"/>
              </a:rPr>
              <a:t>Scienti</a:t>
            </a:r>
            <a:r>
              <a:rPr sz="1000" dirty="0">
                <a:latin typeface="Lucida Sans Unicode"/>
                <a:cs typeface="Lucida Sans Unicode"/>
              </a:rPr>
              <a:t>f</a:t>
            </a:r>
            <a:r>
              <a:rPr sz="1000" spc="-5" dirty="0">
                <a:latin typeface="Lucida Sans Unicode"/>
                <a:cs typeface="Lucida Sans Unicode"/>
              </a:rPr>
              <a:t>ic</a:t>
            </a:r>
            <a:r>
              <a:rPr sz="1000" spc="11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Lucida Sans Unicode"/>
                <a:cs typeface="Lucida Sans Unicode"/>
              </a:rPr>
              <a:t>R</a:t>
            </a:r>
            <a:r>
              <a:rPr sz="1000" spc="-15" dirty="0">
                <a:latin typeface="Lucida Sans Unicode"/>
                <a:cs typeface="Lucida Sans Unicode"/>
              </a:rPr>
              <a:t>e</a:t>
            </a:r>
            <a:r>
              <a:rPr sz="1000" spc="-20" dirty="0">
                <a:latin typeface="Lucida Sans Unicode"/>
                <a:cs typeface="Lucida Sans Unicode"/>
              </a:rPr>
              <a:t>s</a:t>
            </a:r>
            <a:r>
              <a:rPr sz="1000" spc="-5" dirty="0">
                <a:latin typeface="Lucida Sans Unicode"/>
                <a:cs typeface="Lucida Sans Unicode"/>
              </a:rPr>
              <a:t>e</a:t>
            </a:r>
            <a:r>
              <a:rPr sz="1000" spc="-10" dirty="0">
                <a:latin typeface="Lucida Sans Unicode"/>
                <a:cs typeface="Lucida Sans Unicode"/>
              </a:rPr>
              <a:t>ar</a:t>
            </a:r>
            <a:r>
              <a:rPr sz="1000" spc="-5" dirty="0">
                <a:latin typeface="Lucida Sans Unicode"/>
                <a:cs typeface="Lucida Sans Unicode"/>
              </a:rPr>
              <a:t>c</a:t>
            </a:r>
            <a:r>
              <a:rPr sz="1000" spc="-10" dirty="0">
                <a:latin typeface="Lucida Sans Unicode"/>
                <a:cs typeface="Lucida Sans Unicode"/>
              </a:rPr>
              <a:t>h</a:t>
            </a:r>
            <a:r>
              <a:rPr sz="1000" spc="110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W</a:t>
            </a:r>
            <a:r>
              <a:rPr sz="1000" spc="-5" dirty="0">
                <a:latin typeface="Lucida Sans Unicode"/>
                <a:cs typeface="Lucida Sans Unicode"/>
              </a:rPr>
              <a:t>ee</a:t>
            </a:r>
            <a:r>
              <a:rPr sz="1000" spc="-10" dirty="0">
                <a:latin typeface="Lucida Sans Unicode"/>
                <a:cs typeface="Lucida Sans Unicode"/>
              </a:rPr>
              <a:t>k</a:t>
            </a:r>
            <a:r>
              <a:rPr sz="1000" spc="110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a</a:t>
            </a:r>
            <a:r>
              <a:rPr sz="1000" spc="-5" dirty="0">
                <a:latin typeface="Lucida Sans Unicode"/>
                <a:cs typeface="Lucida Sans Unicode"/>
              </a:rPr>
              <a:t>n</a:t>
            </a:r>
            <a:r>
              <a:rPr sz="1000" spc="-10" dirty="0">
                <a:latin typeface="Lucida Sans Unicode"/>
                <a:cs typeface="Lucida Sans Unicode"/>
              </a:rPr>
              <a:t>d</a:t>
            </a:r>
            <a:r>
              <a:rPr sz="1000" spc="10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the</a:t>
            </a:r>
            <a:r>
              <a:rPr sz="1000" spc="114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a</a:t>
            </a:r>
            <a:r>
              <a:rPr sz="1000" spc="-5" dirty="0">
                <a:latin typeface="Lucida Sans Unicode"/>
                <a:cs typeface="Lucida Sans Unicode"/>
              </a:rPr>
              <a:t>c</a:t>
            </a:r>
            <a:r>
              <a:rPr sz="1000" spc="-10" dirty="0">
                <a:latin typeface="Lucida Sans Unicode"/>
                <a:cs typeface="Lucida Sans Unicode"/>
              </a:rPr>
              <a:t>c</a:t>
            </a:r>
            <a:r>
              <a:rPr sz="1000" spc="-15" dirty="0">
                <a:latin typeface="Lucida Sans Unicode"/>
                <a:cs typeface="Lucida Sans Unicode"/>
              </a:rPr>
              <a:t>o</a:t>
            </a:r>
            <a:r>
              <a:rPr sz="1000" spc="-5" dirty="0">
                <a:latin typeface="Lucida Sans Unicode"/>
                <a:cs typeface="Lucida Sans Unicode"/>
              </a:rPr>
              <a:t>m</a:t>
            </a:r>
            <a:r>
              <a:rPr sz="1000" spc="-15" dirty="0">
                <a:latin typeface="Lucida Sans Unicode"/>
                <a:cs typeface="Lucida Sans Unicode"/>
              </a:rPr>
              <a:t>pa</a:t>
            </a:r>
            <a:r>
              <a:rPr sz="1000" spc="-10" dirty="0">
                <a:latin typeface="Lucida Sans Unicode"/>
                <a:cs typeface="Lucida Sans Unicode"/>
              </a:rPr>
              <a:t>n</a:t>
            </a:r>
            <a:r>
              <a:rPr sz="1000" spc="-15" dirty="0">
                <a:latin typeface="Lucida Sans Unicode"/>
                <a:cs typeface="Lucida Sans Unicode"/>
              </a:rPr>
              <a:t>y</a:t>
            </a:r>
            <a:r>
              <a:rPr sz="1000" spc="-5" dirty="0">
                <a:latin typeface="Lucida Sans Unicode"/>
                <a:cs typeface="Lucida Sans Unicode"/>
              </a:rPr>
              <a:t>in</a:t>
            </a:r>
            <a:r>
              <a:rPr sz="1000" spc="-10" dirty="0">
                <a:latin typeface="Lucida Sans Unicode"/>
                <a:cs typeface="Lucida Sans Unicode"/>
              </a:rPr>
              <a:t>g</a:t>
            </a:r>
            <a:r>
              <a:rPr sz="1000" spc="120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ex</a:t>
            </a:r>
            <a:r>
              <a:rPr sz="1000" spc="-10" dirty="0">
                <a:latin typeface="Lucida Sans Unicode"/>
                <a:cs typeface="Lucida Sans Unicode"/>
              </a:rPr>
              <a:t>hib</a:t>
            </a:r>
            <a:r>
              <a:rPr sz="1000" dirty="0">
                <a:latin typeface="Lucida Sans Unicode"/>
                <a:cs typeface="Lucida Sans Unicode"/>
              </a:rPr>
              <a:t>i</a:t>
            </a:r>
            <a:r>
              <a:rPr sz="1000" spc="-5" dirty="0">
                <a:latin typeface="Lucida Sans Unicode"/>
                <a:cs typeface="Lucida Sans Unicode"/>
              </a:rPr>
              <a:t>tion,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His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3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Ex</a:t>
            </a:r>
            <a:r>
              <a:rPr sz="1000" spc="0" dirty="0">
                <a:latin typeface="Lucida Sans Unicode"/>
                <a:cs typeface="Lucida Sans Unicode"/>
              </a:rPr>
              <a:t>c</a:t>
            </a:r>
            <a:r>
              <a:rPr sz="1000" spc="-10" dirty="0">
                <a:latin typeface="Lucida Sans Unicode"/>
                <a:cs typeface="Lucida Sans Unicode"/>
              </a:rPr>
              <a:t>elle</a:t>
            </a:r>
            <a:r>
              <a:rPr sz="1000" spc="-5" dirty="0">
                <a:latin typeface="Lucida Sans Unicode"/>
                <a:cs typeface="Lucida Sans Unicode"/>
              </a:rPr>
              <a:t>n</a:t>
            </a:r>
            <a:r>
              <a:rPr sz="1000" spc="-10" dirty="0">
                <a:latin typeface="Lucida Sans Unicode"/>
                <a:cs typeface="Lucida Sans Unicode"/>
              </a:rPr>
              <a:t>cy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4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the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45" dirty="0">
                <a:latin typeface="Times New Roman"/>
                <a:cs typeface="Times New Roman"/>
              </a:rPr>
              <a:t> </a:t>
            </a:r>
            <a:r>
              <a:rPr sz="1000" spc="-20" dirty="0">
                <a:latin typeface="Lucida Sans Unicode"/>
                <a:cs typeface="Lucida Sans Unicode"/>
              </a:rPr>
              <a:t>R</a:t>
            </a:r>
            <a:r>
              <a:rPr sz="1000" spc="-15" dirty="0">
                <a:latin typeface="Lucida Sans Unicode"/>
                <a:cs typeface="Lucida Sans Unicode"/>
              </a:rPr>
              <a:t>e</a:t>
            </a:r>
            <a:r>
              <a:rPr sz="1000" spc="-10" dirty="0">
                <a:latin typeface="Lucida Sans Unicode"/>
                <a:cs typeface="Lucida Sans Unicode"/>
              </a:rPr>
              <a:t>c</a:t>
            </a:r>
            <a:r>
              <a:rPr sz="1000" spc="0" dirty="0">
                <a:latin typeface="Lucida Sans Unicode"/>
                <a:cs typeface="Lucida Sans Unicode"/>
              </a:rPr>
              <a:t>t</a:t>
            </a:r>
            <a:r>
              <a:rPr sz="1000" spc="-15" dirty="0">
                <a:latin typeface="Lucida Sans Unicode"/>
                <a:cs typeface="Lucida Sans Unicode"/>
              </a:rPr>
              <a:t>o</a:t>
            </a:r>
            <a:r>
              <a:rPr sz="1000" spc="-5" dirty="0">
                <a:latin typeface="Lucida Sans Unicode"/>
                <a:cs typeface="Lucida Sans Unicode"/>
              </a:rPr>
              <a:t>r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4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Lucida Sans Unicode"/>
                <a:cs typeface="Lucida Sans Unicode"/>
              </a:rPr>
              <a:t>vi</a:t>
            </a:r>
            <a:r>
              <a:rPr sz="1000" spc="-15" dirty="0">
                <a:latin typeface="Lucida Sans Unicode"/>
                <a:cs typeface="Lucida Sans Unicode"/>
              </a:rPr>
              <a:t>s</a:t>
            </a:r>
            <a:r>
              <a:rPr sz="1000" spc="0" dirty="0">
                <a:latin typeface="Lucida Sans Unicode"/>
                <a:cs typeface="Lucida Sans Unicode"/>
              </a:rPr>
              <a:t>i</a:t>
            </a:r>
            <a:r>
              <a:rPr sz="1000" spc="-5" dirty="0">
                <a:latin typeface="Lucida Sans Unicode"/>
                <a:cs typeface="Lucida Sans Unicode"/>
              </a:rPr>
              <a:t>ts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3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Lucida Sans Unicode"/>
                <a:cs typeface="Lucida Sans Unicode"/>
              </a:rPr>
              <a:t>t</a:t>
            </a:r>
            <a:r>
              <a:rPr sz="1000" spc="0" dirty="0">
                <a:latin typeface="Lucida Sans Unicode"/>
                <a:cs typeface="Lucida Sans Unicode"/>
              </a:rPr>
              <a:t>h</a:t>
            </a:r>
            <a:r>
              <a:rPr sz="1000" spc="-10" dirty="0">
                <a:latin typeface="Lucida Sans Unicode"/>
                <a:cs typeface="Lucida Sans Unicode"/>
              </a:rPr>
              <a:t>e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3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Lucida Sans Unicode"/>
                <a:cs typeface="Lucida Sans Unicode"/>
              </a:rPr>
              <a:t>f</a:t>
            </a:r>
            <a:r>
              <a:rPr sz="1000" spc="-15" dirty="0">
                <a:latin typeface="Lucida Sans Unicode"/>
                <a:cs typeface="Lucida Sans Unicode"/>
              </a:rPr>
              <a:t>a</a:t>
            </a:r>
            <a:r>
              <a:rPr sz="1000" spc="-5" dirty="0">
                <a:latin typeface="Lucida Sans Unicode"/>
                <a:cs typeface="Lucida Sans Unicode"/>
              </a:rPr>
              <a:t>culty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45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pa</a:t>
            </a:r>
            <a:r>
              <a:rPr sz="1000" dirty="0">
                <a:latin typeface="Lucida Sans Unicode"/>
                <a:cs typeface="Lucida Sans Unicode"/>
              </a:rPr>
              <a:t>v</a:t>
            </a:r>
            <a:r>
              <a:rPr sz="1000" spc="-5" dirty="0">
                <a:latin typeface="Lucida Sans Unicode"/>
                <a:cs typeface="Lucida Sans Unicode"/>
              </a:rPr>
              <a:t>ilion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40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a</a:t>
            </a:r>
            <a:r>
              <a:rPr sz="1000" spc="-5" dirty="0">
                <a:latin typeface="Lucida Sans Unicode"/>
                <a:cs typeface="Lucida Sans Unicode"/>
              </a:rPr>
              <a:t>n</a:t>
            </a:r>
            <a:r>
              <a:rPr sz="1000" spc="-10" dirty="0">
                <a:latin typeface="Lucida Sans Unicode"/>
                <a:cs typeface="Lucida Sans Unicode"/>
              </a:rPr>
              <a:t>d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3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c</a:t>
            </a:r>
            <a:r>
              <a:rPr sz="1000" dirty="0">
                <a:latin typeface="Lucida Sans Unicode"/>
                <a:cs typeface="Lucida Sans Unicode"/>
              </a:rPr>
              <a:t>o</a:t>
            </a:r>
            <a:r>
              <a:rPr sz="1000" spc="-20" dirty="0">
                <a:latin typeface="Lucida Sans Unicode"/>
                <a:cs typeface="Lucida Sans Unicode"/>
              </a:rPr>
              <a:t>m</a:t>
            </a:r>
            <a:r>
              <a:rPr sz="1000" spc="-5" dirty="0">
                <a:latin typeface="Lucida Sans Unicode"/>
                <a:cs typeface="Lucida Sans Unicode"/>
              </a:rPr>
              <a:t>m</a:t>
            </a:r>
            <a:r>
              <a:rPr sz="1000" spc="-15" dirty="0">
                <a:latin typeface="Lucida Sans Unicode"/>
                <a:cs typeface="Lucida Sans Unicode"/>
              </a:rPr>
              <a:t>en</a:t>
            </a:r>
            <a:r>
              <a:rPr sz="1000" dirty="0">
                <a:latin typeface="Lucida Sans Unicode"/>
                <a:cs typeface="Lucida Sans Unicode"/>
              </a:rPr>
              <a:t>d</a:t>
            </a:r>
            <a:r>
              <a:rPr sz="1000" spc="-10" dirty="0">
                <a:latin typeface="Lucida Sans Unicode"/>
                <a:cs typeface="Lucida Sans Unicode"/>
              </a:rPr>
              <a:t>s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3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Lucida Sans Unicode"/>
                <a:cs typeface="Lucida Sans Unicode"/>
              </a:rPr>
              <a:t>t</a:t>
            </a:r>
            <a:r>
              <a:rPr sz="1000" spc="0" dirty="0">
                <a:latin typeface="Lucida Sans Unicode"/>
                <a:cs typeface="Lucida Sans Unicode"/>
              </a:rPr>
              <a:t>h</a:t>
            </a:r>
            <a:r>
              <a:rPr sz="1000" spc="-10" dirty="0">
                <a:latin typeface="Lucida Sans Unicode"/>
                <a:cs typeface="Lucida Sans Unicode"/>
              </a:rPr>
              <a:t>e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35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d</a:t>
            </a:r>
            <a:r>
              <a:rPr sz="1000" dirty="0">
                <a:latin typeface="Lucida Sans Unicode"/>
                <a:cs typeface="Lucida Sans Unicode"/>
              </a:rPr>
              <a:t>i</a:t>
            </a:r>
            <a:r>
              <a:rPr sz="1000" spc="-10" dirty="0">
                <a:latin typeface="Lucida Sans Unicode"/>
                <a:cs typeface="Lucida Sans Unicode"/>
              </a:rPr>
              <a:t>spl</a:t>
            </a:r>
            <a:r>
              <a:rPr sz="1000" dirty="0">
                <a:latin typeface="Lucida Sans Unicode"/>
                <a:cs typeface="Lucida Sans Unicode"/>
              </a:rPr>
              <a:t>a</a:t>
            </a:r>
            <a:r>
              <a:rPr sz="1000" spc="-15" dirty="0">
                <a:latin typeface="Lucida Sans Unicode"/>
                <a:cs typeface="Lucida Sans Unicode"/>
              </a:rPr>
              <a:t>y</a:t>
            </a:r>
            <a:r>
              <a:rPr sz="1000" spc="-5" dirty="0">
                <a:latin typeface="Lucida Sans Unicode"/>
                <a:cs typeface="Lucida Sans Unicode"/>
              </a:rPr>
              <a:t>e</a:t>
            </a:r>
            <a:r>
              <a:rPr sz="1000" spc="-10" dirty="0">
                <a:latin typeface="Lucida Sans Unicode"/>
                <a:cs typeface="Lucida Sans Unicode"/>
              </a:rPr>
              <a:t>d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s</a:t>
            </a:r>
            <a:r>
              <a:rPr sz="1000" spc="-5" dirty="0">
                <a:latin typeface="Lucida Sans Unicode"/>
                <a:cs typeface="Lucida Sans Unicode"/>
              </a:rPr>
              <a:t>cienti</a:t>
            </a:r>
            <a:r>
              <a:rPr sz="1000" dirty="0">
                <a:latin typeface="Lucida Sans Unicode"/>
                <a:cs typeface="Lucida Sans Unicode"/>
              </a:rPr>
              <a:t>f</a:t>
            </a:r>
            <a:r>
              <a:rPr sz="1000" spc="-5" dirty="0">
                <a:latin typeface="Lucida Sans Unicode"/>
                <a:cs typeface="Lucida Sans Unicode"/>
              </a:rPr>
              <a:t>ic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10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re</a:t>
            </a:r>
            <a:r>
              <a:rPr sz="1000" spc="-5" dirty="0">
                <a:latin typeface="Lucida Sans Unicode"/>
                <a:cs typeface="Lucida Sans Unicode"/>
              </a:rPr>
              <a:t>s</a:t>
            </a:r>
            <a:r>
              <a:rPr sz="1000" spc="-10" dirty="0">
                <a:latin typeface="Lucida Sans Unicode"/>
                <a:cs typeface="Lucida Sans Unicode"/>
              </a:rPr>
              <a:t>earch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100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a</a:t>
            </a:r>
            <a:r>
              <a:rPr sz="1000" spc="-5" dirty="0">
                <a:latin typeface="Lucida Sans Unicode"/>
                <a:cs typeface="Lucida Sans Unicode"/>
              </a:rPr>
              <a:t>c</a:t>
            </a:r>
            <a:r>
              <a:rPr sz="1000" spc="-10" dirty="0">
                <a:latin typeface="Lucida Sans Unicode"/>
                <a:cs typeface="Lucida Sans Unicode"/>
              </a:rPr>
              <a:t>c</a:t>
            </a:r>
            <a:r>
              <a:rPr sz="1000" spc="-15" dirty="0">
                <a:latin typeface="Lucida Sans Unicode"/>
                <a:cs typeface="Lucida Sans Unicode"/>
              </a:rPr>
              <a:t>o</a:t>
            </a:r>
            <a:r>
              <a:rPr sz="1000" spc="-20" dirty="0">
                <a:latin typeface="Lucida Sans Unicode"/>
                <a:cs typeface="Lucida Sans Unicode"/>
              </a:rPr>
              <a:t>m</a:t>
            </a:r>
            <a:r>
              <a:rPr sz="1000" spc="-10" dirty="0">
                <a:latin typeface="Lucida Sans Unicode"/>
                <a:cs typeface="Lucida Sans Unicode"/>
              </a:rPr>
              <a:t>pl</a:t>
            </a:r>
            <a:r>
              <a:rPr sz="1000" dirty="0">
                <a:latin typeface="Lucida Sans Unicode"/>
                <a:cs typeface="Lucida Sans Unicode"/>
              </a:rPr>
              <a:t>i</a:t>
            </a:r>
            <a:r>
              <a:rPr sz="1000" spc="-15" dirty="0">
                <a:latin typeface="Lucida Sans Unicode"/>
                <a:cs typeface="Lucida Sans Unicode"/>
              </a:rPr>
              <a:t>s</a:t>
            </a:r>
            <a:r>
              <a:rPr sz="1000" spc="-5" dirty="0">
                <a:latin typeface="Lucida Sans Unicode"/>
                <a:cs typeface="Lucida Sans Unicode"/>
              </a:rPr>
              <a:t>hm</a:t>
            </a:r>
            <a:r>
              <a:rPr sz="1000" spc="-15" dirty="0">
                <a:latin typeface="Lucida Sans Unicode"/>
                <a:cs typeface="Lucida Sans Unicode"/>
              </a:rPr>
              <a:t>ent</a:t>
            </a:r>
            <a:r>
              <a:rPr sz="1000" spc="-5" dirty="0">
                <a:latin typeface="Lucida Sans Unicode"/>
                <a:cs typeface="Lucida Sans Unicode"/>
              </a:rPr>
              <a:t>s.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11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Lucida Sans Unicode"/>
                <a:cs typeface="Lucida Sans Unicode"/>
              </a:rPr>
              <a:t>A</a:t>
            </a:r>
            <a:r>
              <a:rPr sz="1000" spc="-10" dirty="0">
                <a:latin typeface="Lucida Sans Unicode"/>
                <a:cs typeface="Lucida Sans Unicode"/>
              </a:rPr>
              <a:t>s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11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Lucida Sans Unicode"/>
                <a:cs typeface="Lucida Sans Unicode"/>
              </a:rPr>
              <a:t>f</a:t>
            </a:r>
            <a:r>
              <a:rPr sz="1000" spc="-10" dirty="0">
                <a:latin typeface="Lucida Sans Unicode"/>
                <a:cs typeface="Lucida Sans Unicode"/>
              </a:rPr>
              <a:t>ol</a:t>
            </a:r>
            <a:r>
              <a:rPr sz="1000" spc="0" dirty="0">
                <a:latin typeface="Lucida Sans Unicode"/>
                <a:cs typeface="Lucida Sans Unicode"/>
              </a:rPr>
              <a:t>l</a:t>
            </a:r>
            <a:r>
              <a:rPr sz="1000" spc="-15" dirty="0">
                <a:latin typeface="Lucida Sans Unicode"/>
                <a:cs typeface="Lucida Sans Unicode"/>
              </a:rPr>
              <a:t>ow</a:t>
            </a:r>
            <a:r>
              <a:rPr sz="1000" spc="-5" dirty="0">
                <a:latin typeface="Lucida Sans Unicode"/>
                <a:cs typeface="Lucida Sans Unicode"/>
              </a:rPr>
              <a:t>s;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110" dirty="0">
                <a:latin typeface="Times New Roman"/>
                <a:cs typeface="Times New Roman"/>
              </a:rPr>
              <a:t> </a:t>
            </a:r>
            <a:r>
              <a:rPr sz="1000" spc="-20" dirty="0">
                <a:latin typeface="Lucida Sans Unicode"/>
                <a:cs typeface="Lucida Sans Unicode"/>
              </a:rPr>
              <a:t>T</a:t>
            </a:r>
            <a:r>
              <a:rPr sz="1000" spc="0" dirty="0">
                <a:latin typeface="Lucida Sans Unicode"/>
                <a:cs typeface="Lucida Sans Unicode"/>
              </a:rPr>
              <a:t>h</a:t>
            </a:r>
            <a:r>
              <a:rPr sz="1000" spc="-10" dirty="0">
                <a:latin typeface="Lucida Sans Unicode"/>
                <a:cs typeface="Lucida Sans Unicode"/>
              </a:rPr>
              <a:t>e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11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Lucida Sans Unicode"/>
                <a:cs typeface="Lucida Sans Unicode"/>
              </a:rPr>
              <a:t>f</a:t>
            </a:r>
            <a:r>
              <a:rPr sz="1000" spc="-15" dirty="0">
                <a:latin typeface="Lucida Sans Unicode"/>
                <a:cs typeface="Lucida Sans Unicode"/>
              </a:rPr>
              <a:t>a</a:t>
            </a:r>
            <a:r>
              <a:rPr sz="1000" spc="-5" dirty="0">
                <a:latin typeface="Lucida Sans Unicode"/>
                <a:cs typeface="Lucida Sans Unicode"/>
              </a:rPr>
              <a:t>culty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10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pavilion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100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a</a:t>
            </a:r>
            <a:r>
              <a:rPr sz="1000" spc="-5" dirty="0">
                <a:latin typeface="Lucida Sans Unicode"/>
                <a:cs typeface="Lucida Sans Unicode"/>
              </a:rPr>
              <a:t>t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8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the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110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e</a:t>
            </a:r>
            <a:r>
              <a:rPr sz="1000" spc="-5" dirty="0">
                <a:latin typeface="Lucida Sans Unicode"/>
                <a:cs typeface="Lucida Sans Unicode"/>
              </a:rPr>
              <a:t>v</a:t>
            </a:r>
            <a:r>
              <a:rPr sz="1000" spc="-15" dirty="0">
                <a:latin typeface="Lucida Sans Unicode"/>
                <a:cs typeface="Lucida Sans Unicode"/>
              </a:rPr>
              <a:t>en</a:t>
            </a:r>
            <a:r>
              <a:rPr sz="1000" spc="-5" dirty="0">
                <a:latin typeface="Lucida Sans Unicode"/>
                <a:cs typeface="Lucida Sans Unicode"/>
              </a:rPr>
              <a:t>t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10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of</a:t>
            </a:r>
            <a:r>
              <a:rPr sz="1000" spc="-1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the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7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Lucida Sans Unicode"/>
                <a:cs typeface="Lucida Sans Unicode"/>
              </a:rPr>
              <a:t>Sci</a:t>
            </a:r>
            <a:r>
              <a:rPr sz="1000" spc="-10" dirty="0">
                <a:latin typeface="Lucida Sans Unicode"/>
                <a:cs typeface="Lucida Sans Unicode"/>
              </a:rPr>
              <a:t>enti</a:t>
            </a:r>
            <a:r>
              <a:rPr sz="1000" dirty="0">
                <a:latin typeface="Lucida Sans Unicode"/>
                <a:cs typeface="Lucida Sans Unicode"/>
              </a:rPr>
              <a:t>f</a:t>
            </a:r>
            <a:r>
              <a:rPr sz="1000" spc="-5" dirty="0">
                <a:latin typeface="Lucida Sans Unicode"/>
                <a:cs typeface="Lucida Sans Unicode"/>
              </a:rPr>
              <a:t>ic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75" dirty="0">
                <a:latin typeface="Times New Roman"/>
                <a:cs typeface="Times New Roman"/>
              </a:rPr>
              <a:t> </a:t>
            </a:r>
            <a:r>
              <a:rPr sz="1000" spc="-20" dirty="0">
                <a:latin typeface="Lucida Sans Unicode"/>
                <a:cs typeface="Lucida Sans Unicode"/>
              </a:rPr>
              <a:t>R</a:t>
            </a:r>
            <a:r>
              <a:rPr sz="1000" spc="-15" dirty="0">
                <a:latin typeface="Lucida Sans Unicode"/>
                <a:cs typeface="Lucida Sans Unicode"/>
              </a:rPr>
              <a:t>e</a:t>
            </a:r>
            <a:r>
              <a:rPr sz="1000" spc="-20" dirty="0">
                <a:latin typeface="Lucida Sans Unicode"/>
                <a:cs typeface="Lucida Sans Unicode"/>
              </a:rPr>
              <a:t>s</a:t>
            </a:r>
            <a:r>
              <a:rPr sz="1000" spc="-10" dirty="0">
                <a:latin typeface="Lucida Sans Unicode"/>
                <a:cs typeface="Lucida Sans Unicode"/>
              </a:rPr>
              <a:t>earch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80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Wee</a:t>
            </a:r>
            <a:r>
              <a:rPr sz="1000" spc="-10" dirty="0">
                <a:latin typeface="Lucida Sans Unicode"/>
                <a:cs typeface="Lucida Sans Unicode"/>
              </a:rPr>
              <a:t>k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7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recei</a:t>
            </a:r>
            <a:r>
              <a:rPr sz="1000" spc="-5" dirty="0">
                <a:latin typeface="Lucida Sans Unicode"/>
                <a:cs typeface="Lucida Sans Unicode"/>
              </a:rPr>
              <a:t>v</a:t>
            </a:r>
            <a:r>
              <a:rPr sz="1000" spc="-15" dirty="0">
                <a:latin typeface="Lucida Sans Unicode"/>
                <a:cs typeface="Lucida Sans Unicode"/>
              </a:rPr>
              <a:t>e</a:t>
            </a:r>
            <a:r>
              <a:rPr sz="1000" spc="-10" dirty="0">
                <a:latin typeface="Lucida Sans Unicode"/>
                <a:cs typeface="Lucida Sans Unicode"/>
              </a:rPr>
              <a:t>d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6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a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7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Lucida Sans Unicode"/>
                <a:cs typeface="Lucida Sans Unicode"/>
              </a:rPr>
              <a:t>vi</a:t>
            </a:r>
            <a:r>
              <a:rPr sz="1000" spc="-10" dirty="0">
                <a:latin typeface="Lucida Sans Unicode"/>
                <a:cs typeface="Lucida Sans Unicode"/>
              </a:rPr>
              <a:t>si</a:t>
            </a:r>
            <a:r>
              <a:rPr sz="1000" spc="-5" dirty="0">
                <a:latin typeface="Lucida Sans Unicode"/>
                <a:cs typeface="Lucida Sans Unicode"/>
              </a:rPr>
              <a:t>t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7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Lucida Sans Unicode"/>
                <a:cs typeface="Lucida Sans Unicode"/>
              </a:rPr>
              <a:t>f</a:t>
            </a:r>
            <a:r>
              <a:rPr sz="1000" spc="0" dirty="0">
                <a:latin typeface="Lucida Sans Unicode"/>
                <a:cs typeface="Lucida Sans Unicode"/>
              </a:rPr>
              <a:t>r</a:t>
            </a:r>
            <a:r>
              <a:rPr sz="1000" spc="-15" dirty="0">
                <a:latin typeface="Lucida Sans Unicode"/>
                <a:cs typeface="Lucida Sans Unicode"/>
              </a:rPr>
              <a:t>o</a:t>
            </a:r>
            <a:r>
              <a:rPr sz="1000" spc="-10" dirty="0">
                <a:latin typeface="Lucida Sans Unicode"/>
                <a:cs typeface="Lucida Sans Unicode"/>
              </a:rPr>
              <a:t>m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6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His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7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Ex</a:t>
            </a:r>
            <a:r>
              <a:rPr sz="1000" spc="-5" dirty="0">
                <a:latin typeface="Lucida Sans Unicode"/>
                <a:cs typeface="Lucida Sans Unicode"/>
              </a:rPr>
              <a:t>c</a:t>
            </a:r>
            <a:r>
              <a:rPr sz="1000" spc="-15" dirty="0">
                <a:latin typeface="Lucida Sans Unicode"/>
                <a:cs typeface="Lucida Sans Unicode"/>
              </a:rPr>
              <a:t>e</a:t>
            </a:r>
            <a:r>
              <a:rPr sz="1000" dirty="0">
                <a:latin typeface="Lucida Sans Unicode"/>
                <a:cs typeface="Lucida Sans Unicode"/>
              </a:rPr>
              <a:t>l</a:t>
            </a:r>
            <a:r>
              <a:rPr sz="1000" spc="-5" dirty="0">
                <a:latin typeface="Lucida Sans Unicode"/>
                <a:cs typeface="Lucida Sans Unicode"/>
              </a:rPr>
              <a:t>lenc</a:t>
            </a:r>
            <a:r>
              <a:rPr sz="1000" spc="-10" dirty="0">
                <a:latin typeface="Lucida Sans Unicode"/>
                <a:cs typeface="Lucida Sans Unicode"/>
              </a:rPr>
              <a:t>y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7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the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70" dirty="0">
                <a:latin typeface="Times New Roman"/>
                <a:cs typeface="Times New Roman"/>
              </a:rPr>
              <a:t> </a:t>
            </a:r>
            <a:r>
              <a:rPr sz="1000" spc="-20" dirty="0">
                <a:latin typeface="Lucida Sans Unicode"/>
                <a:cs typeface="Lucida Sans Unicode"/>
              </a:rPr>
              <a:t>R</a:t>
            </a:r>
            <a:r>
              <a:rPr sz="1000" spc="-15" dirty="0">
                <a:latin typeface="Lucida Sans Unicode"/>
                <a:cs typeface="Lucida Sans Unicode"/>
              </a:rPr>
              <a:t>e</a:t>
            </a:r>
            <a:r>
              <a:rPr sz="1000" spc="-5" dirty="0">
                <a:latin typeface="Lucida Sans Unicode"/>
                <a:cs typeface="Lucida Sans Unicode"/>
              </a:rPr>
              <a:t>cto</a:t>
            </a:r>
            <a:r>
              <a:rPr sz="1000" spc="0" dirty="0">
                <a:latin typeface="Lucida Sans Unicode"/>
                <a:cs typeface="Lucida Sans Unicode"/>
              </a:rPr>
              <a:t>r</a:t>
            </a:r>
            <a:r>
              <a:rPr sz="1000" spc="-5" dirty="0">
                <a:latin typeface="Lucida Sans Unicode"/>
                <a:cs typeface="Lucida Sans Unicode"/>
              </a:rPr>
              <a:t>,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7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Lucida Sans Unicode"/>
                <a:cs typeface="Lucida Sans Unicode"/>
              </a:rPr>
              <a:t>Dr.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Khalid</a:t>
            </a:r>
            <a:r>
              <a:rPr sz="1000" dirty="0">
                <a:latin typeface="Times New Roman"/>
                <a:cs typeface="Times New Roman"/>
              </a:rPr>
              <a:t>  </a:t>
            </a:r>
            <a:r>
              <a:rPr sz="1000" spc="-114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bin</a:t>
            </a:r>
            <a:r>
              <a:rPr sz="1000" dirty="0">
                <a:latin typeface="Times New Roman"/>
                <a:cs typeface="Times New Roman"/>
              </a:rPr>
              <a:t>  </a:t>
            </a:r>
            <a:r>
              <a:rPr sz="1000" spc="-12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S</a:t>
            </a:r>
            <a:r>
              <a:rPr sz="1000" spc="-15" dirty="0">
                <a:latin typeface="Lucida Sans Unicode"/>
                <a:cs typeface="Lucida Sans Unicode"/>
              </a:rPr>
              <a:t>a</a:t>
            </a:r>
            <a:r>
              <a:rPr sz="1000" spc="-10" dirty="0">
                <a:latin typeface="Lucida Sans Unicode"/>
                <a:cs typeface="Lucida Sans Unicode"/>
              </a:rPr>
              <a:t>ad</a:t>
            </a:r>
            <a:r>
              <a:rPr sz="1000" dirty="0">
                <a:latin typeface="Times New Roman"/>
                <a:cs typeface="Times New Roman"/>
              </a:rPr>
              <a:t>  </a:t>
            </a:r>
            <a:r>
              <a:rPr sz="1000" spc="-120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A</a:t>
            </a:r>
            <a:r>
              <a:rPr sz="1000" spc="-5" dirty="0">
                <a:latin typeface="Lucida Sans Unicode"/>
                <a:cs typeface="Lucida Sans Unicode"/>
              </a:rPr>
              <a:t>l</a:t>
            </a:r>
            <a:r>
              <a:rPr sz="1000" dirty="0">
                <a:latin typeface="Times New Roman"/>
                <a:cs typeface="Times New Roman"/>
              </a:rPr>
              <a:t>  </a:t>
            </a:r>
            <a:r>
              <a:rPr sz="1000" spc="-114" dirty="0">
                <a:latin typeface="Times New Roman"/>
                <a:cs typeface="Times New Roman"/>
              </a:rPr>
              <a:t> </a:t>
            </a:r>
            <a:r>
              <a:rPr sz="1000" spc="-20" dirty="0">
                <a:latin typeface="Lucida Sans Unicode"/>
                <a:cs typeface="Lucida Sans Unicode"/>
              </a:rPr>
              <a:t>M</a:t>
            </a:r>
            <a:r>
              <a:rPr sz="1000" spc="0" dirty="0">
                <a:latin typeface="Lucida Sans Unicode"/>
                <a:cs typeface="Lucida Sans Unicode"/>
              </a:rPr>
              <a:t>u</a:t>
            </a:r>
            <a:r>
              <a:rPr sz="1000" spc="-15" dirty="0">
                <a:latin typeface="Lucida Sans Unicode"/>
                <a:cs typeface="Lucida Sans Unicode"/>
              </a:rPr>
              <a:t>qre</a:t>
            </a:r>
            <a:r>
              <a:rPr sz="1000" spc="-5" dirty="0">
                <a:latin typeface="Lucida Sans Unicode"/>
                <a:cs typeface="Lucida Sans Unicode"/>
              </a:rPr>
              <a:t>n,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120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a</a:t>
            </a:r>
            <a:r>
              <a:rPr sz="1000" spc="-5" dirty="0">
                <a:latin typeface="Lucida Sans Unicode"/>
                <a:cs typeface="Lucida Sans Unicode"/>
              </a:rPr>
              <a:t>c</a:t>
            </a:r>
            <a:r>
              <a:rPr sz="1000" spc="-10" dirty="0">
                <a:latin typeface="Lucida Sans Unicode"/>
                <a:cs typeface="Lucida Sans Unicode"/>
              </a:rPr>
              <a:t>c</a:t>
            </a:r>
            <a:r>
              <a:rPr sz="1000" dirty="0">
                <a:latin typeface="Lucida Sans Unicode"/>
                <a:cs typeface="Lucida Sans Unicode"/>
              </a:rPr>
              <a:t>o</a:t>
            </a:r>
            <a:r>
              <a:rPr sz="1000" spc="-20" dirty="0">
                <a:latin typeface="Lucida Sans Unicode"/>
                <a:cs typeface="Lucida Sans Unicode"/>
              </a:rPr>
              <a:t>m</a:t>
            </a:r>
            <a:r>
              <a:rPr sz="1000" spc="-15" dirty="0">
                <a:latin typeface="Lucida Sans Unicode"/>
                <a:cs typeface="Lucida Sans Unicode"/>
              </a:rPr>
              <a:t>pa</a:t>
            </a:r>
            <a:r>
              <a:rPr sz="1000" spc="-10" dirty="0">
                <a:latin typeface="Lucida Sans Unicode"/>
                <a:cs typeface="Lucida Sans Unicode"/>
              </a:rPr>
              <a:t>n</a:t>
            </a:r>
            <a:r>
              <a:rPr sz="1000" spc="0" dirty="0">
                <a:latin typeface="Lucida Sans Unicode"/>
                <a:cs typeface="Lucida Sans Unicode"/>
              </a:rPr>
              <a:t>i</a:t>
            </a:r>
            <a:r>
              <a:rPr sz="1000" spc="-15" dirty="0">
                <a:latin typeface="Lucida Sans Unicode"/>
                <a:cs typeface="Lucida Sans Unicode"/>
              </a:rPr>
              <a:t>e</a:t>
            </a:r>
            <a:r>
              <a:rPr sz="1000" spc="-10" dirty="0">
                <a:latin typeface="Lucida Sans Unicode"/>
                <a:cs typeface="Lucida Sans Unicode"/>
              </a:rPr>
              <a:t>d</a:t>
            </a:r>
            <a:r>
              <a:rPr sz="1000" dirty="0">
                <a:latin typeface="Times New Roman"/>
                <a:cs typeface="Times New Roman"/>
              </a:rPr>
              <a:t>  </a:t>
            </a:r>
            <a:r>
              <a:rPr sz="1000" spc="-120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b</a:t>
            </a:r>
            <a:r>
              <a:rPr sz="1000" spc="-10" dirty="0">
                <a:latin typeface="Lucida Sans Unicode"/>
                <a:cs typeface="Lucida Sans Unicode"/>
              </a:rPr>
              <a:t>y</a:t>
            </a:r>
            <a:r>
              <a:rPr sz="1000" dirty="0">
                <a:latin typeface="Times New Roman"/>
                <a:cs typeface="Times New Roman"/>
              </a:rPr>
              <a:t>  </a:t>
            </a:r>
            <a:r>
              <a:rPr sz="1000" spc="-11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His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114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Ex</a:t>
            </a:r>
            <a:r>
              <a:rPr sz="1000" spc="0" dirty="0">
                <a:latin typeface="Lucida Sans Unicode"/>
                <a:cs typeface="Lucida Sans Unicode"/>
              </a:rPr>
              <a:t>c</a:t>
            </a:r>
            <a:r>
              <a:rPr sz="1000" spc="-10" dirty="0">
                <a:latin typeface="Lucida Sans Unicode"/>
                <a:cs typeface="Lucida Sans Unicode"/>
              </a:rPr>
              <a:t>elle</a:t>
            </a:r>
            <a:r>
              <a:rPr sz="1000" spc="-5" dirty="0">
                <a:latin typeface="Lucida Sans Unicode"/>
                <a:cs typeface="Lucida Sans Unicode"/>
              </a:rPr>
              <a:t>n</a:t>
            </a:r>
            <a:r>
              <a:rPr sz="1000" spc="-10" dirty="0">
                <a:latin typeface="Lucida Sans Unicode"/>
                <a:cs typeface="Lucida Sans Unicode"/>
              </a:rPr>
              <a:t>cy</a:t>
            </a:r>
            <a:r>
              <a:rPr sz="1000" dirty="0">
                <a:latin typeface="Times New Roman"/>
                <a:cs typeface="Times New Roman"/>
              </a:rPr>
              <a:t>  </a:t>
            </a:r>
            <a:r>
              <a:rPr sz="1000" spc="-12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the</a:t>
            </a:r>
            <a:r>
              <a:rPr sz="1000" dirty="0">
                <a:latin typeface="Times New Roman"/>
                <a:cs typeface="Times New Roman"/>
              </a:rPr>
              <a:t>  </a:t>
            </a:r>
            <a:r>
              <a:rPr sz="1000" spc="-120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V</a:t>
            </a:r>
            <a:r>
              <a:rPr sz="1000" spc="-5" dirty="0">
                <a:latin typeface="Lucida Sans Unicode"/>
                <a:cs typeface="Lucida Sans Unicode"/>
              </a:rPr>
              <a:t>ice</a:t>
            </a:r>
            <a:r>
              <a:rPr sz="1000" dirty="0">
                <a:latin typeface="Times New Roman"/>
                <a:cs typeface="Times New Roman"/>
              </a:rPr>
              <a:t>  </a:t>
            </a:r>
            <a:r>
              <a:rPr sz="1000" spc="-120" dirty="0">
                <a:latin typeface="Times New Roman"/>
                <a:cs typeface="Times New Roman"/>
              </a:rPr>
              <a:t> </a:t>
            </a:r>
            <a:r>
              <a:rPr sz="1000" spc="-20" dirty="0">
                <a:latin typeface="Lucida Sans Unicode"/>
                <a:cs typeface="Lucida Sans Unicode"/>
              </a:rPr>
              <a:t>R</a:t>
            </a:r>
            <a:r>
              <a:rPr sz="1000" spc="-15" dirty="0">
                <a:latin typeface="Lucida Sans Unicode"/>
                <a:cs typeface="Lucida Sans Unicode"/>
              </a:rPr>
              <a:t>e</a:t>
            </a:r>
            <a:r>
              <a:rPr sz="1000" spc="-10" dirty="0">
                <a:latin typeface="Lucida Sans Unicode"/>
                <a:cs typeface="Lucida Sans Unicode"/>
              </a:rPr>
              <a:t>c</a:t>
            </a:r>
            <a:r>
              <a:rPr sz="1000" spc="0" dirty="0">
                <a:latin typeface="Lucida Sans Unicode"/>
                <a:cs typeface="Lucida Sans Unicode"/>
              </a:rPr>
              <a:t>t</a:t>
            </a:r>
            <a:r>
              <a:rPr sz="1000" spc="-15" dirty="0">
                <a:latin typeface="Lucida Sans Unicode"/>
                <a:cs typeface="Lucida Sans Unicode"/>
              </a:rPr>
              <a:t>o</a:t>
            </a:r>
            <a:r>
              <a:rPr sz="1000" spc="-5" dirty="0">
                <a:latin typeface="Lucida Sans Unicode"/>
                <a:cs typeface="Lucida Sans Unicode"/>
              </a:rPr>
              <a:t>r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12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Lucida Sans Unicode"/>
                <a:cs typeface="Lucida Sans Unicode"/>
              </a:rPr>
              <a:t>f</a:t>
            </a:r>
            <a:r>
              <a:rPr sz="1000" spc="-15" dirty="0">
                <a:latin typeface="Lucida Sans Unicode"/>
                <a:cs typeface="Lucida Sans Unicode"/>
              </a:rPr>
              <a:t>or</a:t>
            </a:r>
            <a:r>
              <a:rPr sz="1000" spc="-1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Graduate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5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Studi</a:t>
            </a:r>
            <a:r>
              <a:rPr sz="1000" spc="-5" dirty="0">
                <a:latin typeface="Lucida Sans Unicode"/>
                <a:cs typeface="Lucida Sans Unicode"/>
              </a:rPr>
              <a:t>e</a:t>
            </a:r>
            <a:r>
              <a:rPr sz="1000" spc="-10" dirty="0">
                <a:latin typeface="Lucida Sans Unicode"/>
                <a:cs typeface="Lucida Sans Unicode"/>
              </a:rPr>
              <a:t>s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65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a</a:t>
            </a:r>
            <a:r>
              <a:rPr sz="1000" spc="-5" dirty="0">
                <a:latin typeface="Lucida Sans Unicode"/>
                <a:cs typeface="Lucida Sans Unicode"/>
              </a:rPr>
              <a:t>n</a:t>
            </a:r>
            <a:r>
              <a:rPr sz="1000" spc="-10" dirty="0">
                <a:latin typeface="Lucida Sans Unicode"/>
                <a:cs typeface="Lucida Sans Unicode"/>
              </a:rPr>
              <a:t>d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5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Lucida Sans Unicode"/>
                <a:cs typeface="Lucida Sans Unicode"/>
              </a:rPr>
              <a:t>Scienti</a:t>
            </a:r>
            <a:r>
              <a:rPr sz="1000" dirty="0">
                <a:latin typeface="Lucida Sans Unicode"/>
                <a:cs typeface="Lucida Sans Unicode"/>
              </a:rPr>
              <a:t>f</a:t>
            </a:r>
            <a:r>
              <a:rPr sz="1000" spc="-5" dirty="0">
                <a:latin typeface="Lucida Sans Unicode"/>
                <a:cs typeface="Lucida Sans Unicode"/>
              </a:rPr>
              <a:t>ic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55" dirty="0">
                <a:latin typeface="Times New Roman"/>
                <a:cs typeface="Times New Roman"/>
              </a:rPr>
              <a:t> </a:t>
            </a:r>
            <a:r>
              <a:rPr sz="1000" spc="-20" dirty="0">
                <a:latin typeface="Lucida Sans Unicode"/>
                <a:cs typeface="Lucida Sans Unicode"/>
              </a:rPr>
              <a:t>R</a:t>
            </a:r>
            <a:r>
              <a:rPr sz="1000" spc="-5" dirty="0">
                <a:latin typeface="Lucida Sans Unicode"/>
                <a:cs typeface="Lucida Sans Unicode"/>
              </a:rPr>
              <a:t>e</a:t>
            </a:r>
            <a:r>
              <a:rPr sz="1000" spc="-10" dirty="0">
                <a:latin typeface="Lucida Sans Unicode"/>
                <a:cs typeface="Lucida Sans Unicode"/>
              </a:rPr>
              <a:t>search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4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Lucida Sans Unicode"/>
                <a:cs typeface="Lucida Sans Unicode"/>
              </a:rPr>
              <a:t>Dr.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50" dirty="0">
                <a:latin typeface="Times New Roman"/>
                <a:cs typeface="Times New Roman"/>
              </a:rPr>
              <a:t> </a:t>
            </a:r>
            <a:r>
              <a:rPr sz="1000" spc="-20" dirty="0">
                <a:latin typeface="Lucida Sans Unicode"/>
                <a:cs typeface="Lucida Sans Unicode"/>
              </a:rPr>
              <a:t>M</a:t>
            </a:r>
            <a:r>
              <a:rPr sz="1000" dirty="0">
                <a:latin typeface="Lucida Sans Unicode"/>
                <a:cs typeface="Lucida Sans Unicode"/>
              </a:rPr>
              <a:t>o</a:t>
            </a:r>
            <a:r>
              <a:rPr sz="1000" spc="-5" dirty="0">
                <a:latin typeface="Lucida Sans Unicode"/>
                <a:cs typeface="Lucida Sans Unicode"/>
              </a:rPr>
              <a:t>h</a:t>
            </a:r>
            <a:r>
              <a:rPr sz="1000" spc="-15" dirty="0">
                <a:latin typeface="Lucida Sans Unicode"/>
                <a:cs typeface="Lucida Sans Unicode"/>
              </a:rPr>
              <a:t>am</a:t>
            </a:r>
            <a:r>
              <a:rPr sz="1000" spc="-20" dirty="0">
                <a:latin typeface="Lucida Sans Unicode"/>
                <a:cs typeface="Lucida Sans Unicode"/>
              </a:rPr>
              <a:t>m</a:t>
            </a:r>
            <a:r>
              <a:rPr sz="1000" dirty="0">
                <a:latin typeface="Lucida Sans Unicode"/>
                <a:cs typeface="Lucida Sans Unicode"/>
              </a:rPr>
              <a:t>a</a:t>
            </a:r>
            <a:r>
              <a:rPr sz="1000" spc="-10" dirty="0">
                <a:latin typeface="Lucida Sans Unicode"/>
                <a:cs typeface="Lucida Sans Unicode"/>
              </a:rPr>
              <a:t>d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6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Lucida Sans Unicode"/>
                <a:cs typeface="Lucida Sans Unicode"/>
              </a:rPr>
              <a:t>Bin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40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A</a:t>
            </a:r>
            <a:r>
              <a:rPr sz="1000" spc="-5" dirty="0">
                <a:latin typeface="Lucida Sans Unicode"/>
                <a:cs typeface="Lucida Sans Unicode"/>
              </a:rPr>
              <a:t>b</a:t>
            </a:r>
            <a:r>
              <a:rPr sz="1000" spc="-15" dirty="0">
                <a:latin typeface="Lucida Sans Unicode"/>
                <a:cs typeface="Lucida Sans Unicode"/>
              </a:rPr>
              <a:t>d</a:t>
            </a:r>
            <a:r>
              <a:rPr sz="1000" spc="-5" dirty="0">
                <a:latin typeface="Lucida Sans Unicode"/>
                <a:cs typeface="Lucida Sans Unicode"/>
              </a:rPr>
              <a:t>ullah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5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Lucida Sans Unicode"/>
                <a:cs typeface="Lucida Sans Unicode"/>
              </a:rPr>
              <a:t>A</a:t>
            </a:r>
            <a:r>
              <a:rPr sz="1000" spc="25" dirty="0">
                <a:latin typeface="Lucida Sans Unicode"/>
                <a:cs typeface="Lucida Sans Unicode"/>
              </a:rPr>
              <a:t>l</a:t>
            </a:r>
            <a:r>
              <a:rPr sz="1000" spc="-15" dirty="0">
                <a:latin typeface="Lucida Sans Unicode"/>
                <a:cs typeface="Lucida Sans Unicode"/>
              </a:rPr>
              <a:t>-</a:t>
            </a:r>
            <a:r>
              <a:rPr sz="1000" spc="-10" dirty="0">
                <a:latin typeface="Lucida Sans Unicode"/>
                <a:cs typeface="Lucida Sans Unicode"/>
              </a:rPr>
              <a:t>S</a:t>
            </a:r>
            <a:r>
              <a:rPr sz="1000" spc="-5" dirty="0">
                <a:latin typeface="Lucida Sans Unicode"/>
                <a:cs typeface="Lucida Sans Unicode"/>
              </a:rPr>
              <a:t>h</a:t>
            </a:r>
            <a:r>
              <a:rPr sz="1000" spc="-10" dirty="0">
                <a:latin typeface="Lucida Sans Unicode"/>
                <a:cs typeface="Lucida Sans Unicode"/>
              </a:rPr>
              <a:t>aa</a:t>
            </a:r>
            <a:r>
              <a:rPr sz="1000" spc="-15" dirty="0">
                <a:latin typeface="Lucida Sans Unicode"/>
                <a:cs typeface="Lucida Sans Unicode"/>
              </a:rPr>
              <a:t>y</a:t>
            </a:r>
            <a:r>
              <a:rPr sz="1000" spc="-5" dirty="0">
                <a:latin typeface="Lucida Sans Unicode"/>
                <a:cs typeface="Lucida Sans Unicode"/>
              </a:rPr>
              <a:t>a’a, </a:t>
            </a:r>
            <a:r>
              <a:rPr sz="1000" spc="-10" dirty="0">
                <a:latin typeface="Lucida Sans Unicode"/>
                <a:cs typeface="Lucida Sans Unicode"/>
              </a:rPr>
              <a:t>His</a:t>
            </a:r>
            <a:r>
              <a:rPr sz="1000" spc="114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Ex</a:t>
            </a:r>
            <a:r>
              <a:rPr sz="1000" spc="-5" dirty="0">
                <a:latin typeface="Lucida Sans Unicode"/>
                <a:cs typeface="Lucida Sans Unicode"/>
              </a:rPr>
              <a:t>cellency</a:t>
            </a:r>
            <a:r>
              <a:rPr sz="1000" spc="114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Lucida Sans Unicode"/>
                <a:cs typeface="Lucida Sans Unicode"/>
              </a:rPr>
              <a:t>t</a:t>
            </a:r>
            <a:r>
              <a:rPr sz="1000" spc="0" dirty="0">
                <a:latin typeface="Lucida Sans Unicode"/>
                <a:cs typeface="Lucida Sans Unicode"/>
              </a:rPr>
              <a:t>h</a:t>
            </a:r>
            <a:r>
              <a:rPr sz="1000" spc="-10" dirty="0">
                <a:latin typeface="Lucida Sans Unicode"/>
                <a:cs typeface="Lucida Sans Unicode"/>
              </a:rPr>
              <a:t>e</a:t>
            </a:r>
            <a:r>
              <a:rPr sz="1000" spc="114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V</a:t>
            </a:r>
            <a:r>
              <a:rPr sz="1000" spc="-5" dirty="0">
                <a:latin typeface="Lucida Sans Unicode"/>
                <a:cs typeface="Lucida Sans Unicode"/>
              </a:rPr>
              <a:t>i</a:t>
            </a:r>
            <a:r>
              <a:rPr sz="1000" spc="0" dirty="0">
                <a:latin typeface="Lucida Sans Unicode"/>
                <a:cs typeface="Lucida Sans Unicode"/>
              </a:rPr>
              <a:t>c</a:t>
            </a:r>
            <a:r>
              <a:rPr sz="1000" spc="-10" dirty="0">
                <a:latin typeface="Lucida Sans Unicode"/>
                <a:cs typeface="Lucida Sans Unicode"/>
              </a:rPr>
              <a:t>e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11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Lucida Sans Unicode"/>
                <a:cs typeface="Lucida Sans Unicode"/>
              </a:rPr>
              <a:t>R</a:t>
            </a:r>
            <a:r>
              <a:rPr sz="1000" spc="-15" dirty="0">
                <a:latin typeface="Lucida Sans Unicode"/>
                <a:cs typeface="Lucida Sans Unicode"/>
              </a:rPr>
              <a:t>e</a:t>
            </a:r>
            <a:r>
              <a:rPr sz="1000" spc="-5" dirty="0">
                <a:latin typeface="Lucida Sans Unicode"/>
                <a:cs typeface="Lucida Sans Unicode"/>
              </a:rPr>
              <a:t>ctor</a:t>
            </a:r>
            <a:r>
              <a:rPr sz="1000" spc="12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Lucida Sans Unicode"/>
                <a:cs typeface="Lucida Sans Unicode"/>
              </a:rPr>
              <a:t>f</a:t>
            </a:r>
            <a:r>
              <a:rPr sz="1000" spc="-15" dirty="0">
                <a:latin typeface="Lucida Sans Unicode"/>
                <a:cs typeface="Lucida Sans Unicode"/>
              </a:rPr>
              <a:t>o</a:t>
            </a:r>
            <a:r>
              <a:rPr sz="1000" spc="-5" dirty="0">
                <a:latin typeface="Lucida Sans Unicode"/>
                <a:cs typeface="Lucida Sans Unicode"/>
              </a:rPr>
              <a:t>r</a:t>
            </a:r>
            <a:r>
              <a:rPr sz="1000" spc="1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Lucida Sans Unicode"/>
                <a:cs typeface="Lucida Sans Unicode"/>
              </a:rPr>
              <a:t>E</a:t>
            </a:r>
            <a:r>
              <a:rPr sz="1000" spc="-15" dirty="0">
                <a:latin typeface="Lucida Sans Unicode"/>
                <a:cs typeface="Lucida Sans Unicode"/>
              </a:rPr>
              <a:t>d</a:t>
            </a:r>
            <a:r>
              <a:rPr sz="1000" spc="-10" dirty="0">
                <a:latin typeface="Lucida Sans Unicode"/>
                <a:cs typeface="Lucida Sans Unicode"/>
              </a:rPr>
              <a:t>ucatio</a:t>
            </a:r>
            <a:r>
              <a:rPr sz="1000" spc="-5" dirty="0">
                <a:latin typeface="Lucida Sans Unicode"/>
                <a:cs typeface="Lucida Sans Unicode"/>
              </a:rPr>
              <a:t>n</a:t>
            </a:r>
            <a:r>
              <a:rPr sz="1000" spc="-15" dirty="0">
                <a:latin typeface="Lucida Sans Unicode"/>
                <a:cs typeface="Lucida Sans Unicode"/>
              </a:rPr>
              <a:t>a</a:t>
            </a:r>
            <a:r>
              <a:rPr sz="1000" spc="-5" dirty="0">
                <a:latin typeface="Lucida Sans Unicode"/>
                <a:cs typeface="Lucida Sans Unicode"/>
              </a:rPr>
              <a:t>l</a:t>
            </a:r>
            <a:r>
              <a:rPr sz="1000" spc="120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A</a:t>
            </a:r>
            <a:r>
              <a:rPr sz="1000" spc="-5" dirty="0">
                <a:latin typeface="Lucida Sans Unicode"/>
                <a:cs typeface="Lucida Sans Unicode"/>
              </a:rPr>
              <a:t>ff</a:t>
            </a:r>
            <a:r>
              <a:rPr sz="1000" spc="-10" dirty="0">
                <a:latin typeface="Lucida Sans Unicode"/>
                <a:cs typeface="Lucida Sans Unicode"/>
              </a:rPr>
              <a:t>ai</a:t>
            </a:r>
            <a:r>
              <a:rPr sz="1000" spc="-5" dirty="0">
                <a:latin typeface="Lucida Sans Unicode"/>
                <a:cs typeface="Lucida Sans Unicode"/>
              </a:rPr>
              <a:t>rs</a:t>
            </a:r>
            <a:r>
              <a:rPr sz="1000" spc="114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D</a:t>
            </a:r>
            <a:r>
              <a:rPr sz="1000" dirty="0">
                <a:latin typeface="Lucida Sans Unicode"/>
                <a:cs typeface="Lucida Sans Unicode"/>
              </a:rPr>
              <a:t>r</a:t>
            </a:r>
            <a:r>
              <a:rPr sz="1000" spc="-5" dirty="0">
                <a:latin typeface="Lucida Sans Unicode"/>
                <a:cs typeface="Lucida Sans Unicode"/>
              </a:rPr>
              <a:t>.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120" dirty="0">
                <a:latin typeface="Times New Roman"/>
                <a:cs typeface="Times New Roman"/>
              </a:rPr>
              <a:t> </a:t>
            </a:r>
            <a:r>
              <a:rPr sz="1000" spc="-20" dirty="0">
                <a:latin typeface="Lucida Sans Unicode"/>
                <a:cs typeface="Lucida Sans Unicode"/>
              </a:rPr>
              <a:t>M</a:t>
            </a:r>
            <a:r>
              <a:rPr sz="1000" spc="-15" dirty="0">
                <a:latin typeface="Lucida Sans Unicode"/>
                <a:cs typeface="Lucida Sans Unicode"/>
              </a:rPr>
              <a:t>o</a:t>
            </a:r>
            <a:r>
              <a:rPr sz="1000" spc="-5" dirty="0">
                <a:latin typeface="Lucida Sans Unicode"/>
                <a:cs typeface="Lucida Sans Unicode"/>
              </a:rPr>
              <a:t>h</a:t>
            </a:r>
            <a:r>
              <a:rPr sz="1000" dirty="0">
                <a:latin typeface="Lucida Sans Unicode"/>
                <a:cs typeface="Lucida Sans Unicode"/>
              </a:rPr>
              <a:t>a</a:t>
            </a:r>
            <a:r>
              <a:rPr sz="1000" spc="-20" dirty="0">
                <a:latin typeface="Lucida Sans Unicode"/>
                <a:cs typeface="Lucida Sans Unicode"/>
              </a:rPr>
              <a:t>m</a:t>
            </a:r>
            <a:r>
              <a:rPr sz="1000" spc="-5" dirty="0">
                <a:latin typeface="Lucida Sans Unicode"/>
                <a:cs typeface="Lucida Sans Unicode"/>
              </a:rPr>
              <a:t>m</a:t>
            </a:r>
            <a:r>
              <a:rPr sz="1000" spc="-15" dirty="0">
                <a:latin typeface="Lucida Sans Unicode"/>
                <a:cs typeface="Lucida Sans Unicode"/>
              </a:rPr>
              <a:t>e</a:t>
            </a:r>
            <a:r>
              <a:rPr sz="1000" spc="-10" dirty="0">
                <a:latin typeface="Lucida Sans Unicode"/>
                <a:cs typeface="Lucida Sans Unicode"/>
              </a:rPr>
              <a:t>d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125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A</a:t>
            </a:r>
            <a:r>
              <a:rPr sz="1000" spc="-5" dirty="0">
                <a:latin typeface="Lucida Sans Unicode"/>
                <a:cs typeface="Lucida Sans Unicode"/>
              </a:rPr>
              <a:t>l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12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Lucida Sans Unicode"/>
                <a:cs typeface="Lucida Sans Unicode"/>
              </a:rPr>
              <a:t>Ru</a:t>
            </a:r>
            <a:r>
              <a:rPr sz="1000" spc="-10" dirty="0">
                <a:latin typeface="Lucida Sans Unicode"/>
                <a:cs typeface="Lucida Sans Unicode"/>
              </a:rPr>
              <a:t>k</a:t>
            </a:r>
            <a:r>
              <a:rPr sz="1000" spc="-15" dirty="0">
                <a:latin typeface="Lucida Sans Unicode"/>
                <a:cs typeface="Lucida Sans Unicode"/>
              </a:rPr>
              <a:t>ba</a:t>
            </a:r>
            <a:r>
              <a:rPr sz="1000" spc="-5" dirty="0">
                <a:latin typeface="Lucida Sans Unicode"/>
                <a:cs typeface="Lucida Sans Unicode"/>
              </a:rPr>
              <a:t>n,</a:t>
            </a:r>
            <a:r>
              <a:rPr sz="1000" spc="114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His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Ex</a:t>
            </a:r>
            <a:r>
              <a:rPr sz="1000" spc="-5" dirty="0">
                <a:latin typeface="Lucida Sans Unicode"/>
                <a:cs typeface="Lucida Sans Unicode"/>
              </a:rPr>
              <a:t>c</a:t>
            </a:r>
            <a:r>
              <a:rPr sz="1000" spc="-10" dirty="0">
                <a:latin typeface="Lucida Sans Unicode"/>
                <a:cs typeface="Lucida Sans Unicode"/>
              </a:rPr>
              <a:t>elle</a:t>
            </a:r>
            <a:r>
              <a:rPr sz="1000" spc="-5" dirty="0">
                <a:latin typeface="Lucida Sans Unicode"/>
                <a:cs typeface="Lucida Sans Unicode"/>
              </a:rPr>
              <a:t>n</a:t>
            </a:r>
            <a:r>
              <a:rPr sz="1000" spc="-10" dirty="0">
                <a:latin typeface="Lucida Sans Unicode"/>
                <a:cs typeface="Lucida Sans Unicode"/>
              </a:rPr>
              <a:t>cy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20" dirty="0">
                <a:latin typeface="Times New Roman"/>
                <a:cs typeface="Times New Roman"/>
              </a:rPr>
              <a:t> </a:t>
            </a:r>
            <a:r>
              <a:rPr sz="1000" spc="-20" dirty="0">
                <a:latin typeface="Lucida Sans Unicode"/>
                <a:cs typeface="Lucida Sans Unicode"/>
              </a:rPr>
              <a:t>T</a:t>
            </a:r>
            <a:r>
              <a:rPr sz="1000" spc="-5" dirty="0">
                <a:latin typeface="Lucida Sans Unicode"/>
                <a:cs typeface="Lucida Sans Unicode"/>
              </a:rPr>
              <a:t>h</a:t>
            </a:r>
            <a:r>
              <a:rPr sz="1000" spc="-10" dirty="0">
                <a:latin typeface="Lucida Sans Unicode"/>
                <a:cs typeface="Lucida Sans Unicode"/>
              </a:rPr>
              <a:t>e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20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V</a:t>
            </a:r>
            <a:r>
              <a:rPr sz="1000" spc="-5" dirty="0">
                <a:latin typeface="Lucida Sans Unicode"/>
                <a:cs typeface="Lucida Sans Unicode"/>
              </a:rPr>
              <a:t>i</a:t>
            </a:r>
            <a:r>
              <a:rPr sz="1000" spc="0" dirty="0">
                <a:latin typeface="Lucida Sans Unicode"/>
                <a:cs typeface="Lucida Sans Unicode"/>
              </a:rPr>
              <a:t>c</a:t>
            </a:r>
            <a:r>
              <a:rPr sz="1000" spc="-10" dirty="0">
                <a:latin typeface="Lucida Sans Unicode"/>
                <a:cs typeface="Lucida Sans Unicode"/>
              </a:rPr>
              <a:t>e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20" dirty="0">
                <a:latin typeface="Times New Roman"/>
                <a:cs typeface="Times New Roman"/>
              </a:rPr>
              <a:t> </a:t>
            </a:r>
            <a:r>
              <a:rPr sz="1000" spc="-20" dirty="0">
                <a:latin typeface="Lucida Sans Unicode"/>
                <a:cs typeface="Lucida Sans Unicode"/>
              </a:rPr>
              <a:t>R</a:t>
            </a:r>
            <a:r>
              <a:rPr sz="1000" spc="-15" dirty="0">
                <a:latin typeface="Lucida Sans Unicode"/>
                <a:cs typeface="Lucida Sans Unicode"/>
              </a:rPr>
              <a:t>e</a:t>
            </a:r>
            <a:r>
              <a:rPr sz="1000" dirty="0">
                <a:latin typeface="Lucida Sans Unicode"/>
                <a:cs typeface="Lucida Sans Unicode"/>
              </a:rPr>
              <a:t>c</a:t>
            </a:r>
            <a:r>
              <a:rPr sz="1000" spc="-5" dirty="0">
                <a:latin typeface="Lucida Sans Unicode"/>
                <a:cs typeface="Lucida Sans Unicode"/>
              </a:rPr>
              <a:t>tor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2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Lucida Sans Unicode"/>
                <a:cs typeface="Lucida Sans Unicode"/>
              </a:rPr>
              <a:t>Dr.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20" dirty="0">
                <a:latin typeface="Times New Roman"/>
                <a:cs typeface="Times New Roman"/>
              </a:rPr>
              <a:t> </a:t>
            </a:r>
            <a:r>
              <a:rPr sz="1000" spc="-20" dirty="0">
                <a:latin typeface="Lucida Sans Unicode"/>
                <a:cs typeface="Lucida Sans Unicode"/>
              </a:rPr>
              <a:t>M</a:t>
            </a:r>
            <a:r>
              <a:rPr sz="1000" spc="-5" dirty="0">
                <a:latin typeface="Lucida Sans Unicode"/>
                <a:cs typeface="Lucida Sans Unicode"/>
              </a:rPr>
              <a:t>u</a:t>
            </a:r>
            <a:r>
              <a:rPr sz="1000" spc="-15" dirty="0">
                <a:latin typeface="Lucida Sans Unicode"/>
                <a:cs typeface="Lucida Sans Unicode"/>
              </a:rPr>
              <a:t>s</a:t>
            </a:r>
            <a:r>
              <a:rPr sz="1000" dirty="0">
                <a:latin typeface="Lucida Sans Unicode"/>
                <a:cs typeface="Lucida Sans Unicode"/>
              </a:rPr>
              <a:t>a</a:t>
            </a:r>
            <a:r>
              <a:rPr sz="1000" spc="-10" dirty="0">
                <a:latin typeface="Lucida Sans Unicode"/>
                <a:cs typeface="Lucida Sans Unicode"/>
              </a:rPr>
              <a:t>llam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35" dirty="0">
                <a:latin typeface="Times New Roman"/>
                <a:cs typeface="Times New Roman"/>
              </a:rPr>
              <a:t> </a:t>
            </a:r>
            <a:r>
              <a:rPr sz="1000" spc="-20" dirty="0">
                <a:latin typeface="Lucida Sans Unicode"/>
                <a:cs typeface="Lucida Sans Unicode"/>
              </a:rPr>
              <a:t>M</a:t>
            </a:r>
            <a:r>
              <a:rPr sz="1000" spc="-15" dirty="0">
                <a:latin typeface="Lucida Sans Unicode"/>
                <a:cs typeface="Lucida Sans Unicode"/>
              </a:rPr>
              <a:t>o</a:t>
            </a:r>
            <a:r>
              <a:rPr sz="1000" spc="-5" dirty="0">
                <a:latin typeface="Lucida Sans Unicode"/>
                <a:cs typeface="Lucida Sans Unicode"/>
              </a:rPr>
              <a:t>h</a:t>
            </a:r>
            <a:r>
              <a:rPr sz="1000" dirty="0">
                <a:latin typeface="Lucida Sans Unicode"/>
                <a:cs typeface="Lucida Sans Unicode"/>
              </a:rPr>
              <a:t>a</a:t>
            </a:r>
            <a:r>
              <a:rPr sz="1000" spc="-5" dirty="0">
                <a:latin typeface="Lucida Sans Unicode"/>
                <a:cs typeface="Lucida Sans Unicode"/>
              </a:rPr>
              <a:t>m</a:t>
            </a:r>
            <a:r>
              <a:rPr sz="1000" spc="-20" dirty="0">
                <a:latin typeface="Lucida Sans Unicode"/>
                <a:cs typeface="Lucida Sans Unicode"/>
              </a:rPr>
              <a:t>m</a:t>
            </a:r>
            <a:r>
              <a:rPr sz="1000" spc="-15" dirty="0">
                <a:latin typeface="Lucida Sans Unicode"/>
                <a:cs typeface="Lucida Sans Unicode"/>
              </a:rPr>
              <a:t>e</a:t>
            </a:r>
            <a:r>
              <a:rPr sz="1000" spc="-10" dirty="0">
                <a:latin typeface="Lucida Sans Unicode"/>
                <a:cs typeface="Lucida Sans Unicode"/>
              </a:rPr>
              <a:t>d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30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A</a:t>
            </a:r>
            <a:r>
              <a:rPr sz="1000" spc="10" dirty="0">
                <a:latin typeface="Lucida Sans Unicode"/>
                <a:cs typeface="Lucida Sans Unicode"/>
              </a:rPr>
              <a:t>l</a:t>
            </a:r>
            <a:r>
              <a:rPr sz="1000" spc="-15" dirty="0">
                <a:latin typeface="Lucida Sans Unicode"/>
                <a:cs typeface="Lucida Sans Unicode"/>
              </a:rPr>
              <a:t>-</a:t>
            </a:r>
            <a:r>
              <a:rPr sz="1000" spc="-10" dirty="0">
                <a:latin typeface="Lucida Sans Unicode"/>
                <a:cs typeface="Lucida Sans Unicode"/>
              </a:rPr>
              <a:t>D</a:t>
            </a:r>
            <a:r>
              <a:rPr sz="1000" spc="-5" dirty="0">
                <a:latin typeface="Lucida Sans Unicode"/>
                <a:cs typeface="Lucida Sans Unicode"/>
              </a:rPr>
              <a:t>o</a:t>
            </a:r>
            <a:r>
              <a:rPr sz="1000" spc="-10" dirty="0">
                <a:latin typeface="Lucida Sans Unicode"/>
                <a:cs typeface="Lucida Sans Unicode"/>
              </a:rPr>
              <a:t>sar</a:t>
            </a:r>
            <a:r>
              <a:rPr sz="1000" spc="0" dirty="0">
                <a:latin typeface="Lucida Sans Unicode"/>
                <a:cs typeface="Lucida Sans Unicode"/>
              </a:rPr>
              <a:t>i</a:t>
            </a:r>
            <a:r>
              <a:rPr sz="1000" spc="-15" dirty="0">
                <a:latin typeface="Lucida Sans Unicode"/>
                <a:cs typeface="Lucida Sans Unicode"/>
              </a:rPr>
              <a:t>dr</a:t>
            </a:r>
            <a:r>
              <a:rPr sz="1000" spc="-5" dirty="0">
                <a:latin typeface="Lucida Sans Unicode"/>
                <a:cs typeface="Lucida Sans Unicode"/>
              </a:rPr>
              <a:t>y,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2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His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3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Ex</a:t>
            </a:r>
            <a:r>
              <a:rPr sz="1000" spc="-5" dirty="0">
                <a:latin typeface="Lucida Sans Unicode"/>
                <a:cs typeface="Lucida Sans Unicode"/>
              </a:rPr>
              <a:t>c</a:t>
            </a:r>
            <a:r>
              <a:rPr sz="1000" spc="-10" dirty="0">
                <a:latin typeface="Lucida Sans Unicode"/>
                <a:cs typeface="Lucida Sans Unicode"/>
              </a:rPr>
              <a:t>elle</a:t>
            </a:r>
            <a:r>
              <a:rPr sz="1000" spc="-5" dirty="0">
                <a:latin typeface="Lucida Sans Unicode"/>
                <a:cs typeface="Lucida Sans Unicode"/>
              </a:rPr>
              <a:t>n</a:t>
            </a:r>
            <a:r>
              <a:rPr sz="1000" spc="-10" dirty="0">
                <a:latin typeface="Lucida Sans Unicode"/>
                <a:cs typeface="Lucida Sans Unicode"/>
              </a:rPr>
              <a:t>cy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the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4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Lucida Sans Unicode"/>
                <a:cs typeface="Lucida Sans Unicode"/>
              </a:rPr>
              <a:t>D</a:t>
            </a:r>
            <a:r>
              <a:rPr sz="1000" spc="-15" dirty="0">
                <a:latin typeface="Lucida Sans Unicode"/>
                <a:cs typeface="Lucida Sans Unicode"/>
              </a:rPr>
              <a:t>ea</a:t>
            </a:r>
            <a:r>
              <a:rPr sz="1000" spc="-10" dirty="0">
                <a:latin typeface="Lucida Sans Unicode"/>
                <a:cs typeface="Lucida Sans Unicode"/>
              </a:rPr>
              <a:t>n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55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o</a:t>
            </a:r>
            <a:r>
              <a:rPr sz="1000" spc="-5" dirty="0">
                <a:latin typeface="Lucida Sans Unicode"/>
                <a:cs typeface="Lucida Sans Unicode"/>
              </a:rPr>
              <a:t>f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5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Lucida Sans Unicode"/>
                <a:cs typeface="Lucida Sans Unicode"/>
              </a:rPr>
              <a:t>Scienti</a:t>
            </a:r>
            <a:r>
              <a:rPr sz="1000" dirty="0">
                <a:latin typeface="Lucida Sans Unicode"/>
                <a:cs typeface="Lucida Sans Unicode"/>
              </a:rPr>
              <a:t>f</a:t>
            </a:r>
            <a:r>
              <a:rPr sz="1000" spc="-5" dirty="0">
                <a:latin typeface="Lucida Sans Unicode"/>
                <a:cs typeface="Lucida Sans Unicode"/>
              </a:rPr>
              <a:t>ic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6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Lucida Sans Unicode"/>
                <a:cs typeface="Lucida Sans Unicode"/>
              </a:rPr>
              <a:t>R</a:t>
            </a:r>
            <a:r>
              <a:rPr sz="1000" spc="-15" dirty="0">
                <a:latin typeface="Lucida Sans Unicode"/>
                <a:cs typeface="Lucida Sans Unicode"/>
              </a:rPr>
              <a:t>e</a:t>
            </a:r>
            <a:r>
              <a:rPr sz="1000" spc="-20" dirty="0">
                <a:latin typeface="Lucida Sans Unicode"/>
                <a:cs typeface="Lucida Sans Unicode"/>
              </a:rPr>
              <a:t>s</a:t>
            </a:r>
            <a:r>
              <a:rPr sz="1000" spc="-10" dirty="0">
                <a:latin typeface="Lucida Sans Unicode"/>
                <a:cs typeface="Lucida Sans Unicode"/>
              </a:rPr>
              <a:t>earch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6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Lucida Sans Unicode"/>
                <a:cs typeface="Lucida Sans Unicode"/>
              </a:rPr>
              <a:t>Dr.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65" dirty="0">
                <a:latin typeface="Times New Roman"/>
                <a:cs typeface="Times New Roman"/>
              </a:rPr>
              <a:t> </a:t>
            </a:r>
            <a:r>
              <a:rPr sz="1000" spc="-20" dirty="0">
                <a:latin typeface="Lucida Sans Unicode"/>
                <a:cs typeface="Lucida Sans Unicode"/>
              </a:rPr>
              <a:t>M</a:t>
            </a:r>
            <a:r>
              <a:rPr sz="1000" spc="-15" dirty="0">
                <a:latin typeface="Lucida Sans Unicode"/>
                <a:cs typeface="Lucida Sans Unicode"/>
              </a:rPr>
              <a:t>o</a:t>
            </a:r>
            <a:r>
              <a:rPr sz="1000" spc="-5" dirty="0">
                <a:latin typeface="Lucida Sans Unicode"/>
                <a:cs typeface="Lucida Sans Unicode"/>
              </a:rPr>
              <a:t>h</a:t>
            </a:r>
            <a:r>
              <a:rPr sz="1000" spc="-15" dirty="0">
                <a:latin typeface="Lucida Sans Unicode"/>
                <a:cs typeface="Lucida Sans Unicode"/>
              </a:rPr>
              <a:t>a</a:t>
            </a:r>
            <a:r>
              <a:rPr sz="1000" spc="-5" dirty="0">
                <a:latin typeface="Lucida Sans Unicode"/>
                <a:cs typeface="Lucida Sans Unicode"/>
              </a:rPr>
              <a:t>m</a:t>
            </a:r>
            <a:r>
              <a:rPr sz="1000" spc="-20" dirty="0">
                <a:latin typeface="Lucida Sans Unicode"/>
                <a:cs typeface="Lucida Sans Unicode"/>
              </a:rPr>
              <a:t>m</a:t>
            </a:r>
            <a:r>
              <a:rPr sz="1000" dirty="0">
                <a:latin typeface="Lucida Sans Unicode"/>
                <a:cs typeface="Lucida Sans Unicode"/>
              </a:rPr>
              <a:t>a</a:t>
            </a:r>
            <a:r>
              <a:rPr sz="1000" spc="-10" dirty="0">
                <a:latin typeface="Lucida Sans Unicode"/>
                <a:cs typeface="Lucida Sans Unicode"/>
              </a:rPr>
              <a:t>d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5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bin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65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Na</a:t>
            </a:r>
            <a:r>
              <a:rPr sz="1000" spc="-5" dirty="0">
                <a:latin typeface="Lucida Sans Unicode"/>
                <a:cs typeface="Lucida Sans Unicode"/>
              </a:rPr>
              <a:t>s</a:t>
            </a:r>
            <a:r>
              <a:rPr sz="1000" spc="-15" dirty="0">
                <a:latin typeface="Lucida Sans Unicode"/>
                <a:cs typeface="Lucida Sans Unicode"/>
              </a:rPr>
              <a:t>se</a:t>
            </a:r>
            <a:r>
              <a:rPr sz="1000" spc="-5" dirty="0">
                <a:latin typeface="Lucida Sans Unicode"/>
                <a:cs typeface="Lucida Sans Unicode"/>
              </a:rPr>
              <a:t>r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55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A</a:t>
            </a:r>
            <a:r>
              <a:rPr sz="1000" spc="-5" dirty="0">
                <a:latin typeface="Lucida Sans Unicode"/>
                <a:cs typeface="Lucida Sans Unicode"/>
              </a:rPr>
              <a:t>l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6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Sw</a:t>
            </a:r>
            <a:r>
              <a:rPr sz="1000" spc="-5" dirty="0">
                <a:latin typeface="Lucida Sans Unicode"/>
                <a:cs typeface="Lucida Sans Unicode"/>
              </a:rPr>
              <a:t>e</a:t>
            </a:r>
            <a:r>
              <a:rPr sz="1000" spc="-15" dirty="0">
                <a:latin typeface="Lucida Sans Unicode"/>
                <a:cs typeface="Lucida Sans Unicode"/>
              </a:rPr>
              <a:t>d</a:t>
            </a:r>
            <a:r>
              <a:rPr sz="1000" spc="-5" dirty="0">
                <a:latin typeface="Lucida Sans Unicode"/>
                <a:cs typeface="Lucida Sans Unicode"/>
              </a:rPr>
              <a:t>,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5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Lucida Sans Unicode"/>
                <a:cs typeface="Lucida Sans Unicode"/>
              </a:rPr>
              <a:t>a</a:t>
            </a:r>
            <a:r>
              <a:rPr sz="1000" spc="-5" dirty="0">
                <a:latin typeface="Lucida Sans Unicode"/>
                <a:cs typeface="Lucida Sans Unicode"/>
              </a:rPr>
              <a:t>n</a:t>
            </a:r>
            <a:r>
              <a:rPr sz="1000" spc="-10" dirty="0">
                <a:latin typeface="Lucida Sans Unicode"/>
                <a:cs typeface="Lucida Sans Unicode"/>
              </a:rPr>
              <a:t>d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4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a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5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Lucida Sans Unicode"/>
                <a:cs typeface="Lucida Sans Unicode"/>
              </a:rPr>
              <a:t>lar</a:t>
            </a:r>
            <a:r>
              <a:rPr sz="1000" dirty="0">
                <a:latin typeface="Lucida Sans Unicode"/>
                <a:cs typeface="Lucida Sans Unicode"/>
              </a:rPr>
              <a:t>g</a:t>
            </a:r>
            <a:r>
              <a:rPr sz="1000" spc="-10" dirty="0">
                <a:latin typeface="Lucida Sans Unicode"/>
                <a:cs typeface="Lucida Sans Unicode"/>
              </a:rPr>
              <a:t>e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Lucida Sans Unicode"/>
                <a:cs typeface="Lucida Sans Unicode"/>
              </a:rPr>
              <a:t>nu</a:t>
            </a:r>
            <a:r>
              <a:rPr sz="1000" spc="-20" dirty="0">
                <a:latin typeface="Lucida Sans Unicode"/>
                <a:cs typeface="Lucida Sans Unicode"/>
              </a:rPr>
              <a:t>m</a:t>
            </a:r>
            <a:r>
              <a:rPr sz="1000" spc="-15" dirty="0">
                <a:latin typeface="Lucida Sans Unicode"/>
                <a:cs typeface="Lucida Sans Unicode"/>
              </a:rPr>
              <a:t>b</a:t>
            </a:r>
            <a:r>
              <a:rPr sz="1000" spc="-20" dirty="0">
                <a:latin typeface="Lucida Sans Unicode"/>
                <a:cs typeface="Lucida Sans Unicode"/>
              </a:rPr>
              <a:t>e</a:t>
            </a:r>
            <a:r>
              <a:rPr sz="1000" spc="-5" dirty="0">
                <a:latin typeface="Lucida Sans Unicode"/>
                <a:cs typeface="Lucida Sans Unicode"/>
              </a:rPr>
              <a:t>r</a:t>
            </a:r>
            <a:r>
              <a:rPr sz="1000" dirty="0">
                <a:latin typeface="Times New Roman"/>
                <a:cs typeface="Times New Roman"/>
              </a:rPr>
              <a:t>  </a:t>
            </a:r>
            <a:r>
              <a:rPr sz="1000" spc="-15" dirty="0">
                <a:latin typeface="Lucida Sans Unicode"/>
                <a:cs typeface="Lucida Sans Unicode"/>
              </a:rPr>
              <a:t>o</a:t>
            </a:r>
            <a:r>
              <a:rPr sz="1000" spc="-5" dirty="0">
                <a:latin typeface="Lucida Sans Unicode"/>
                <a:cs typeface="Lucida Sans Unicode"/>
              </a:rPr>
              <a:t>f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5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a</a:t>
            </a:r>
            <a:r>
              <a:rPr sz="1000" spc="0" dirty="0">
                <a:latin typeface="Lucida Sans Unicode"/>
                <a:cs typeface="Lucida Sans Unicode"/>
              </a:rPr>
              <a:t>t</a:t>
            </a:r>
            <a:r>
              <a:rPr sz="1000" spc="-5" dirty="0">
                <a:latin typeface="Lucida Sans Unicode"/>
                <a:cs typeface="Lucida Sans Unicode"/>
              </a:rPr>
              <a:t>t</a:t>
            </a:r>
            <a:r>
              <a:rPr sz="1000" spc="-15" dirty="0">
                <a:latin typeface="Lucida Sans Unicode"/>
                <a:cs typeface="Lucida Sans Unicode"/>
              </a:rPr>
              <a:t>e</a:t>
            </a:r>
            <a:r>
              <a:rPr sz="1000" spc="-5" dirty="0">
                <a:latin typeface="Lucida Sans Unicode"/>
                <a:cs typeface="Lucida Sans Unicode"/>
              </a:rPr>
              <a:t>nd</a:t>
            </a:r>
            <a:r>
              <a:rPr sz="1000" spc="-15" dirty="0">
                <a:latin typeface="Lucida Sans Unicode"/>
                <a:cs typeface="Lucida Sans Unicode"/>
              </a:rPr>
              <a:t>e</a:t>
            </a:r>
            <a:r>
              <a:rPr sz="1000" spc="-10" dirty="0">
                <a:latin typeface="Lucida Sans Unicode"/>
                <a:cs typeface="Lucida Sans Unicode"/>
              </a:rPr>
              <a:t>e</a:t>
            </a:r>
            <a:r>
              <a:rPr sz="1000" spc="-15" dirty="0">
                <a:latin typeface="Lucida Sans Unicode"/>
                <a:cs typeface="Lucida Sans Unicode"/>
              </a:rPr>
              <a:t>s</a:t>
            </a:r>
            <a:r>
              <a:rPr sz="1000" spc="-5" dirty="0">
                <a:latin typeface="Lucida Sans Unicode"/>
                <a:cs typeface="Lucida Sans Unicode"/>
              </a:rPr>
              <a:t>.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1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Lucida Sans Unicode"/>
                <a:cs typeface="Lucida Sans Unicode"/>
              </a:rPr>
              <a:t>This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was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10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d</a:t>
            </a:r>
            <a:r>
              <a:rPr sz="1000" spc="-10" dirty="0">
                <a:latin typeface="Lucida Sans Unicode"/>
                <a:cs typeface="Lucida Sans Unicode"/>
              </a:rPr>
              <a:t>uri</a:t>
            </a:r>
            <a:r>
              <a:rPr sz="1000" spc="-5" dirty="0">
                <a:latin typeface="Lucida Sans Unicode"/>
                <a:cs typeface="Lucida Sans Unicode"/>
              </a:rPr>
              <a:t>n</a:t>
            </a:r>
            <a:r>
              <a:rPr sz="1000" spc="-10" dirty="0">
                <a:latin typeface="Lucida Sans Unicode"/>
                <a:cs typeface="Lucida Sans Unicode"/>
              </a:rPr>
              <a:t>g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the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spc="0" dirty="0">
                <a:latin typeface="Lucida Sans Unicode"/>
                <a:cs typeface="Lucida Sans Unicode"/>
              </a:rPr>
              <a:t>e</a:t>
            </a:r>
            <a:r>
              <a:rPr sz="1000" spc="-15" dirty="0">
                <a:latin typeface="Lucida Sans Unicode"/>
                <a:cs typeface="Lucida Sans Unicode"/>
              </a:rPr>
              <a:t>x</a:t>
            </a:r>
            <a:r>
              <a:rPr sz="1000" spc="-5" dirty="0">
                <a:latin typeface="Lucida Sans Unicode"/>
                <a:cs typeface="Lucida Sans Unicode"/>
              </a:rPr>
              <a:t>h</a:t>
            </a:r>
            <a:r>
              <a:rPr sz="1000" spc="0" dirty="0">
                <a:latin typeface="Lucida Sans Unicode"/>
                <a:cs typeface="Lucida Sans Unicode"/>
              </a:rPr>
              <a:t>i</a:t>
            </a:r>
            <a:r>
              <a:rPr sz="1000" spc="-10" dirty="0">
                <a:latin typeface="Lucida Sans Unicode"/>
                <a:cs typeface="Lucida Sans Unicode"/>
              </a:rPr>
              <a:t>bition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5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a</a:t>
            </a:r>
            <a:r>
              <a:rPr sz="1000" spc="-5" dirty="0">
                <a:latin typeface="Lucida Sans Unicode"/>
                <a:cs typeface="Lucida Sans Unicode"/>
              </a:rPr>
              <a:t>c</a:t>
            </a:r>
            <a:r>
              <a:rPr sz="1000" spc="-10" dirty="0">
                <a:latin typeface="Lucida Sans Unicode"/>
                <a:cs typeface="Lucida Sans Unicode"/>
              </a:rPr>
              <a:t>c</a:t>
            </a:r>
            <a:r>
              <a:rPr sz="1000" spc="-15" dirty="0">
                <a:latin typeface="Lucida Sans Unicode"/>
                <a:cs typeface="Lucida Sans Unicode"/>
              </a:rPr>
              <a:t>o</a:t>
            </a:r>
            <a:r>
              <a:rPr sz="1000" spc="-5" dirty="0">
                <a:latin typeface="Lucida Sans Unicode"/>
                <a:cs typeface="Lucida Sans Unicode"/>
              </a:rPr>
              <a:t>m</a:t>
            </a:r>
            <a:r>
              <a:rPr sz="1000" spc="-15" dirty="0">
                <a:latin typeface="Lucida Sans Unicode"/>
                <a:cs typeface="Lucida Sans Unicode"/>
              </a:rPr>
              <a:t>pa</a:t>
            </a:r>
            <a:r>
              <a:rPr sz="1000" spc="-10" dirty="0">
                <a:latin typeface="Lucida Sans Unicode"/>
                <a:cs typeface="Lucida Sans Unicode"/>
              </a:rPr>
              <a:t>n</a:t>
            </a:r>
            <a:r>
              <a:rPr sz="1000" spc="-15" dirty="0">
                <a:latin typeface="Lucida Sans Unicode"/>
                <a:cs typeface="Lucida Sans Unicode"/>
              </a:rPr>
              <a:t>y</a:t>
            </a:r>
            <a:r>
              <a:rPr sz="1000" spc="-5" dirty="0">
                <a:latin typeface="Lucida Sans Unicode"/>
                <a:cs typeface="Lucida Sans Unicode"/>
              </a:rPr>
              <a:t>in</a:t>
            </a:r>
            <a:r>
              <a:rPr sz="1000" spc="-10" dirty="0">
                <a:latin typeface="Lucida Sans Unicode"/>
                <a:cs typeface="Lucida Sans Unicode"/>
              </a:rPr>
              <a:t>g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Lucida Sans Unicode"/>
                <a:cs typeface="Lucida Sans Unicode"/>
              </a:rPr>
              <a:t>t</a:t>
            </a:r>
            <a:r>
              <a:rPr sz="1000" spc="0" dirty="0">
                <a:latin typeface="Lucida Sans Unicode"/>
                <a:cs typeface="Lucida Sans Unicode"/>
              </a:rPr>
              <a:t>h</a:t>
            </a:r>
            <a:r>
              <a:rPr sz="1000" spc="-10" dirty="0">
                <a:latin typeface="Lucida Sans Unicode"/>
                <a:cs typeface="Lucida Sans Unicode"/>
              </a:rPr>
              <a:t>e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eve</a:t>
            </a:r>
            <a:r>
              <a:rPr sz="1000" spc="-5" dirty="0">
                <a:latin typeface="Lucida Sans Unicode"/>
                <a:cs typeface="Lucida Sans Unicode"/>
              </a:rPr>
              <a:t>n</a:t>
            </a:r>
            <a:r>
              <a:rPr sz="1000" spc="0" dirty="0">
                <a:latin typeface="Lucida Sans Unicode"/>
                <a:cs typeface="Lucida Sans Unicode"/>
              </a:rPr>
              <a:t>t</a:t>
            </a:r>
            <a:r>
              <a:rPr sz="1000" spc="-10" dirty="0">
                <a:latin typeface="Lucida Sans Unicode"/>
                <a:cs typeface="Lucida Sans Unicode"/>
              </a:rPr>
              <a:t>s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of</a:t>
            </a:r>
            <a:r>
              <a:rPr sz="1000" spc="-10" dirty="0">
                <a:latin typeface="Times New Roman"/>
                <a:cs typeface="Times New Roman"/>
              </a:rPr>
              <a:t> </a:t>
            </a:r>
            <a:r>
              <a:rPr sz="1000" spc="-20" dirty="0">
                <a:latin typeface="Lucida Sans Unicode"/>
                <a:cs typeface="Lucida Sans Unicode"/>
              </a:rPr>
              <a:t>T</a:t>
            </a:r>
            <a:r>
              <a:rPr sz="1000" spc="-5" dirty="0">
                <a:latin typeface="Lucida Sans Unicode"/>
                <a:cs typeface="Lucida Sans Unicode"/>
              </a:rPr>
              <a:t>h</a:t>
            </a:r>
            <a:r>
              <a:rPr sz="1000" spc="-10" dirty="0">
                <a:latin typeface="Lucida Sans Unicode"/>
                <a:cs typeface="Lucida Sans Unicode"/>
              </a:rPr>
              <a:t>e</a:t>
            </a:r>
            <a:r>
              <a:rPr sz="1000" spc="114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Lucida Sans Unicode"/>
                <a:cs typeface="Lucida Sans Unicode"/>
              </a:rPr>
              <a:t>Scienti</a:t>
            </a:r>
            <a:r>
              <a:rPr sz="1000" dirty="0">
                <a:latin typeface="Lucida Sans Unicode"/>
                <a:cs typeface="Lucida Sans Unicode"/>
              </a:rPr>
              <a:t>f</a:t>
            </a:r>
            <a:r>
              <a:rPr sz="1000" spc="-5" dirty="0">
                <a:latin typeface="Lucida Sans Unicode"/>
                <a:cs typeface="Lucida Sans Unicode"/>
              </a:rPr>
              <a:t>ic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12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Lucida Sans Unicode"/>
                <a:cs typeface="Lucida Sans Unicode"/>
              </a:rPr>
              <a:t>R</a:t>
            </a:r>
            <a:r>
              <a:rPr sz="1000" spc="-15" dirty="0">
                <a:latin typeface="Lucida Sans Unicode"/>
                <a:cs typeface="Lucida Sans Unicode"/>
              </a:rPr>
              <a:t>e</a:t>
            </a:r>
            <a:r>
              <a:rPr sz="1000" spc="-10" dirty="0">
                <a:latin typeface="Lucida Sans Unicode"/>
                <a:cs typeface="Lucida Sans Unicode"/>
              </a:rPr>
              <a:t>search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125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Wee</a:t>
            </a:r>
            <a:r>
              <a:rPr sz="1000" spc="-5" dirty="0">
                <a:latin typeface="Lucida Sans Unicode"/>
                <a:cs typeface="Lucida Sans Unicode"/>
              </a:rPr>
              <a:t>k,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12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w</a:t>
            </a:r>
            <a:r>
              <a:rPr sz="1000" spc="-5" dirty="0">
                <a:latin typeface="Lucida Sans Unicode"/>
                <a:cs typeface="Lucida Sans Unicode"/>
              </a:rPr>
              <a:t>hich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12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was</a:t>
            </a:r>
            <a:r>
              <a:rPr sz="1000" spc="114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Lucida Sans Unicode"/>
                <a:cs typeface="Lucida Sans Unicode"/>
              </a:rPr>
              <a:t>h</a:t>
            </a:r>
            <a:r>
              <a:rPr sz="1000" spc="-10" dirty="0">
                <a:latin typeface="Lucida Sans Unicode"/>
                <a:cs typeface="Lucida Sans Unicode"/>
              </a:rPr>
              <a:t>eld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125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a</a:t>
            </a:r>
            <a:r>
              <a:rPr sz="1000" spc="-5" dirty="0">
                <a:latin typeface="Lucida Sans Unicode"/>
                <a:cs typeface="Lucida Sans Unicode"/>
              </a:rPr>
              <a:t>t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12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the</a:t>
            </a:r>
            <a:r>
              <a:rPr sz="1000" spc="114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Lucida Sans Unicode"/>
                <a:cs typeface="Lucida Sans Unicode"/>
              </a:rPr>
              <a:t>Univer</a:t>
            </a:r>
            <a:r>
              <a:rPr sz="1000" spc="-20" dirty="0">
                <a:latin typeface="Lucida Sans Unicode"/>
                <a:cs typeface="Lucida Sans Unicode"/>
              </a:rPr>
              <a:t>s</a:t>
            </a:r>
            <a:r>
              <a:rPr sz="1000" spc="0" dirty="0">
                <a:latin typeface="Lucida Sans Unicode"/>
                <a:cs typeface="Lucida Sans Unicode"/>
              </a:rPr>
              <a:t>i</a:t>
            </a:r>
            <a:r>
              <a:rPr sz="1000" spc="-5" dirty="0">
                <a:latin typeface="Lucida Sans Unicode"/>
                <a:cs typeface="Lucida Sans Unicode"/>
              </a:rPr>
              <a:t>ty</a:t>
            </a:r>
            <a:r>
              <a:rPr sz="1000" spc="114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c</a:t>
            </a:r>
            <a:r>
              <a:rPr sz="1000" dirty="0">
                <a:latin typeface="Lucida Sans Unicode"/>
                <a:cs typeface="Lucida Sans Unicode"/>
              </a:rPr>
              <a:t>a</a:t>
            </a:r>
            <a:r>
              <a:rPr sz="1000" spc="-20" dirty="0">
                <a:latin typeface="Lucida Sans Unicode"/>
                <a:cs typeface="Lucida Sans Unicode"/>
              </a:rPr>
              <a:t>m</a:t>
            </a:r>
            <a:r>
              <a:rPr sz="1000" spc="-15" dirty="0">
                <a:latin typeface="Lucida Sans Unicode"/>
                <a:cs typeface="Lucida Sans Unicode"/>
              </a:rPr>
              <a:t>p</a:t>
            </a:r>
            <a:r>
              <a:rPr sz="1000" spc="-10" dirty="0">
                <a:latin typeface="Lucida Sans Unicode"/>
                <a:cs typeface="Lucida Sans Unicode"/>
              </a:rPr>
              <a:t>us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12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Lucida Sans Unicode"/>
                <a:cs typeface="Lucida Sans Unicode"/>
              </a:rPr>
              <a:t>b</a:t>
            </a:r>
            <a:r>
              <a:rPr sz="1000" spc="-10" dirty="0">
                <a:latin typeface="Lucida Sans Unicode"/>
                <a:cs typeface="Lucida Sans Unicode"/>
              </a:rPr>
              <a:t>etw</a:t>
            </a:r>
            <a:r>
              <a:rPr sz="1000" spc="-5" dirty="0">
                <a:latin typeface="Lucida Sans Unicode"/>
                <a:cs typeface="Lucida Sans Unicode"/>
              </a:rPr>
              <a:t>e</a:t>
            </a:r>
            <a:r>
              <a:rPr sz="1000" spc="-15" dirty="0">
                <a:latin typeface="Lucida Sans Unicode"/>
                <a:cs typeface="Lucida Sans Unicode"/>
              </a:rPr>
              <a:t>e</a:t>
            </a:r>
            <a:r>
              <a:rPr sz="1000" spc="-10" dirty="0">
                <a:latin typeface="Lucida Sans Unicode"/>
                <a:cs typeface="Lucida Sans Unicode"/>
              </a:rPr>
              <a:t>n</a:t>
            </a:r>
            <a:r>
              <a:rPr sz="1000" spc="12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Lucida Sans Unicode"/>
                <a:cs typeface="Lucida Sans Unicode"/>
              </a:rPr>
              <a:t>2</a:t>
            </a:r>
            <a:r>
              <a:rPr sz="1000" spc="25" dirty="0">
                <a:latin typeface="Lucida Sans Unicode"/>
                <a:cs typeface="Lucida Sans Unicode"/>
              </a:rPr>
              <a:t>4</a:t>
            </a:r>
            <a:r>
              <a:rPr sz="1000" spc="-10" dirty="0">
                <a:latin typeface="Lucida Sans Unicode"/>
                <a:cs typeface="Lucida Sans Unicode"/>
              </a:rPr>
              <a:t>-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spc="-20" dirty="0">
                <a:latin typeface="Lucida Sans Unicode"/>
                <a:cs typeface="Lucida Sans Unicode"/>
              </a:rPr>
              <a:t>27</a:t>
            </a:r>
            <a:r>
              <a:rPr sz="1000" spc="0" dirty="0">
                <a:latin typeface="Lucida Sans Unicode"/>
                <a:cs typeface="Lucida Sans Unicode"/>
              </a:rPr>
              <a:t>/</a:t>
            </a:r>
            <a:r>
              <a:rPr sz="1000" spc="-20" dirty="0">
                <a:latin typeface="Lucida Sans Unicode"/>
                <a:cs typeface="Lucida Sans Unicode"/>
              </a:rPr>
              <a:t>2</a:t>
            </a:r>
            <a:r>
              <a:rPr sz="1000" spc="-10" dirty="0">
                <a:latin typeface="Lucida Sans Unicode"/>
                <a:cs typeface="Lucida Sans Unicode"/>
              </a:rPr>
              <a:t>/</a:t>
            </a:r>
            <a:r>
              <a:rPr sz="1000" spc="-5" dirty="0">
                <a:latin typeface="Lucida Sans Unicode"/>
                <a:cs typeface="Lucida Sans Unicode"/>
              </a:rPr>
              <a:t>14</a:t>
            </a:r>
            <a:r>
              <a:rPr sz="1000" spc="-20" dirty="0">
                <a:latin typeface="Lucida Sans Unicode"/>
                <a:cs typeface="Lucida Sans Unicode"/>
              </a:rPr>
              <a:t>3</a:t>
            </a:r>
            <a:r>
              <a:rPr sz="1000" spc="-10" dirty="0">
                <a:latin typeface="Lucida Sans Unicode"/>
                <a:cs typeface="Lucida Sans Unicode"/>
              </a:rPr>
              <a:t>6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45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A</a:t>
            </a:r>
            <a:r>
              <a:rPr sz="1000" spc="-10" dirty="0">
                <a:latin typeface="Lucida Sans Unicode"/>
                <a:cs typeface="Lucida Sans Unicode"/>
              </a:rPr>
              <a:t>H.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3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H</a:t>
            </a:r>
            <a:r>
              <a:rPr sz="1000" spc="0" dirty="0">
                <a:latin typeface="Lucida Sans Unicode"/>
                <a:cs typeface="Lucida Sans Unicode"/>
              </a:rPr>
              <a:t>i</a:t>
            </a:r>
            <a:r>
              <a:rPr sz="1000" spc="-10" dirty="0">
                <a:latin typeface="Lucida Sans Unicode"/>
                <a:cs typeface="Lucida Sans Unicode"/>
              </a:rPr>
              <a:t>s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3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Ex</a:t>
            </a:r>
            <a:r>
              <a:rPr sz="1000" spc="0" dirty="0">
                <a:latin typeface="Lucida Sans Unicode"/>
                <a:cs typeface="Lucida Sans Unicode"/>
              </a:rPr>
              <a:t>c</a:t>
            </a:r>
            <a:r>
              <a:rPr sz="1000" spc="-10" dirty="0">
                <a:latin typeface="Lucida Sans Unicode"/>
                <a:cs typeface="Lucida Sans Unicode"/>
              </a:rPr>
              <a:t>elle</a:t>
            </a:r>
            <a:r>
              <a:rPr sz="1000" spc="-5" dirty="0">
                <a:latin typeface="Lucida Sans Unicode"/>
                <a:cs typeface="Lucida Sans Unicode"/>
              </a:rPr>
              <a:t>n</a:t>
            </a:r>
            <a:r>
              <a:rPr sz="1000" spc="-10" dirty="0">
                <a:latin typeface="Lucida Sans Unicode"/>
                <a:cs typeface="Lucida Sans Unicode"/>
              </a:rPr>
              <a:t>cy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3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the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45" dirty="0">
                <a:latin typeface="Times New Roman"/>
                <a:cs typeface="Times New Roman"/>
              </a:rPr>
              <a:t> </a:t>
            </a:r>
            <a:r>
              <a:rPr sz="1000" spc="-20" dirty="0">
                <a:latin typeface="Lucida Sans Unicode"/>
                <a:cs typeface="Lucida Sans Unicode"/>
              </a:rPr>
              <a:t>R</a:t>
            </a:r>
            <a:r>
              <a:rPr sz="1000" spc="-15" dirty="0">
                <a:latin typeface="Lucida Sans Unicode"/>
                <a:cs typeface="Lucida Sans Unicode"/>
              </a:rPr>
              <a:t>e</a:t>
            </a:r>
            <a:r>
              <a:rPr sz="1000" spc="-5" dirty="0">
                <a:latin typeface="Lucida Sans Unicode"/>
                <a:cs typeface="Lucida Sans Unicode"/>
              </a:rPr>
              <a:t>ctor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35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a</a:t>
            </a:r>
            <a:r>
              <a:rPr sz="1000" spc="-5" dirty="0">
                <a:latin typeface="Lucida Sans Unicode"/>
                <a:cs typeface="Lucida Sans Unicode"/>
              </a:rPr>
              <a:t>n</a:t>
            </a:r>
            <a:r>
              <a:rPr sz="1000" spc="-10" dirty="0">
                <a:latin typeface="Lucida Sans Unicode"/>
                <a:cs typeface="Lucida Sans Unicode"/>
              </a:rPr>
              <a:t>d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4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the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35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a</a:t>
            </a:r>
            <a:r>
              <a:rPr sz="1000" spc="-5" dirty="0">
                <a:latin typeface="Lucida Sans Unicode"/>
                <a:cs typeface="Lucida Sans Unicode"/>
              </a:rPr>
              <a:t>c</a:t>
            </a:r>
            <a:r>
              <a:rPr sz="1000" spc="-10" dirty="0">
                <a:latin typeface="Lucida Sans Unicode"/>
                <a:cs typeface="Lucida Sans Unicode"/>
              </a:rPr>
              <a:t>c</a:t>
            </a:r>
            <a:r>
              <a:rPr sz="1000" spc="-15" dirty="0">
                <a:latin typeface="Lucida Sans Unicode"/>
                <a:cs typeface="Lucida Sans Unicode"/>
              </a:rPr>
              <a:t>o</a:t>
            </a:r>
            <a:r>
              <a:rPr sz="1000" spc="-20" dirty="0">
                <a:latin typeface="Lucida Sans Unicode"/>
                <a:cs typeface="Lucida Sans Unicode"/>
              </a:rPr>
              <a:t>m</a:t>
            </a:r>
            <a:r>
              <a:rPr sz="1000" spc="-15" dirty="0">
                <a:latin typeface="Lucida Sans Unicode"/>
                <a:cs typeface="Lucida Sans Unicode"/>
              </a:rPr>
              <a:t>pa</a:t>
            </a:r>
            <a:r>
              <a:rPr sz="1000" spc="-10" dirty="0">
                <a:latin typeface="Lucida Sans Unicode"/>
                <a:cs typeface="Lucida Sans Unicode"/>
              </a:rPr>
              <a:t>n</a:t>
            </a:r>
            <a:r>
              <a:rPr sz="1000" spc="-15" dirty="0">
                <a:latin typeface="Lucida Sans Unicode"/>
                <a:cs typeface="Lucida Sans Unicode"/>
              </a:rPr>
              <a:t>y</a:t>
            </a:r>
            <a:r>
              <a:rPr sz="1000" spc="-5" dirty="0">
                <a:latin typeface="Lucida Sans Unicode"/>
                <a:cs typeface="Lucida Sans Unicode"/>
              </a:rPr>
              <a:t>in</a:t>
            </a:r>
            <a:r>
              <a:rPr sz="1000" spc="-10" dirty="0">
                <a:latin typeface="Lucida Sans Unicode"/>
                <a:cs typeface="Lucida Sans Unicode"/>
              </a:rPr>
              <a:t>g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4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Lucida Sans Unicode"/>
                <a:cs typeface="Lucida Sans Unicode"/>
              </a:rPr>
              <a:t>d</a:t>
            </a:r>
            <a:r>
              <a:rPr sz="1000" spc="-10" dirty="0">
                <a:latin typeface="Lucida Sans Unicode"/>
                <a:cs typeface="Lucida Sans Unicode"/>
              </a:rPr>
              <a:t>ele</a:t>
            </a:r>
            <a:r>
              <a:rPr sz="1000" dirty="0">
                <a:latin typeface="Lucida Sans Unicode"/>
                <a:cs typeface="Lucida Sans Unicode"/>
              </a:rPr>
              <a:t>g</a:t>
            </a:r>
            <a:r>
              <a:rPr sz="1000" spc="-10" dirty="0">
                <a:latin typeface="Lucida Sans Unicode"/>
                <a:cs typeface="Lucida Sans Unicode"/>
              </a:rPr>
              <a:t>ation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4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were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receiv</a:t>
            </a:r>
            <a:r>
              <a:rPr sz="1000" spc="-5" dirty="0">
                <a:latin typeface="Lucida Sans Unicode"/>
                <a:cs typeface="Lucida Sans Unicode"/>
              </a:rPr>
              <a:t>e</a:t>
            </a:r>
            <a:r>
              <a:rPr sz="1000" spc="-10" dirty="0">
                <a:latin typeface="Lucida Sans Unicode"/>
                <a:cs typeface="Lucida Sans Unicode"/>
              </a:rPr>
              <a:t>d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8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Lucida Sans Unicode"/>
                <a:cs typeface="Lucida Sans Unicode"/>
              </a:rPr>
              <a:t>b</a:t>
            </a:r>
            <a:r>
              <a:rPr sz="1000" spc="-10" dirty="0">
                <a:latin typeface="Lucida Sans Unicode"/>
                <a:cs typeface="Lucida Sans Unicode"/>
              </a:rPr>
              <a:t>y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9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H</a:t>
            </a:r>
            <a:r>
              <a:rPr sz="1000" spc="0" dirty="0">
                <a:latin typeface="Lucida Sans Unicode"/>
                <a:cs typeface="Lucida Sans Unicode"/>
              </a:rPr>
              <a:t>i</a:t>
            </a:r>
            <a:r>
              <a:rPr sz="1000" spc="-10" dirty="0">
                <a:latin typeface="Lucida Sans Unicode"/>
                <a:cs typeface="Lucida Sans Unicode"/>
              </a:rPr>
              <a:t>s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8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Ex</a:t>
            </a:r>
            <a:r>
              <a:rPr sz="1000" spc="-5" dirty="0">
                <a:latin typeface="Lucida Sans Unicode"/>
                <a:cs typeface="Lucida Sans Unicode"/>
              </a:rPr>
              <a:t>c</a:t>
            </a:r>
            <a:r>
              <a:rPr sz="1000" spc="-10" dirty="0">
                <a:latin typeface="Lucida Sans Unicode"/>
                <a:cs typeface="Lucida Sans Unicode"/>
              </a:rPr>
              <a:t>el</a:t>
            </a:r>
            <a:r>
              <a:rPr sz="1000" dirty="0">
                <a:latin typeface="Lucida Sans Unicode"/>
                <a:cs typeface="Lucida Sans Unicode"/>
              </a:rPr>
              <a:t>l</a:t>
            </a:r>
            <a:r>
              <a:rPr sz="1000" spc="-15" dirty="0">
                <a:latin typeface="Lucida Sans Unicode"/>
                <a:cs typeface="Lucida Sans Unicode"/>
              </a:rPr>
              <a:t>en</a:t>
            </a:r>
            <a:r>
              <a:rPr sz="1000" spc="-5" dirty="0">
                <a:latin typeface="Lucida Sans Unicode"/>
                <a:cs typeface="Lucida Sans Unicode"/>
              </a:rPr>
              <a:t>c</a:t>
            </a:r>
            <a:r>
              <a:rPr sz="1000" spc="-10" dirty="0">
                <a:latin typeface="Lucida Sans Unicode"/>
                <a:cs typeface="Lucida Sans Unicode"/>
              </a:rPr>
              <a:t>y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9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the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8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Lucida Sans Unicode"/>
                <a:cs typeface="Lucida Sans Unicode"/>
              </a:rPr>
              <a:t>f</a:t>
            </a:r>
            <a:r>
              <a:rPr sz="1000" spc="-15" dirty="0">
                <a:latin typeface="Lucida Sans Unicode"/>
                <a:cs typeface="Lucida Sans Unicode"/>
              </a:rPr>
              <a:t>a</a:t>
            </a:r>
            <a:r>
              <a:rPr sz="1000" spc="-5" dirty="0">
                <a:latin typeface="Lucida Sans Unicode"/>
                <a:cs typeface="Lucida Sans Unicode"/>
              </a:rPr>
              <a:t>culty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85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V</a:t>
            </a:r>
            <a:r>
              <a:rPr sz="1000" spc="-5" dirty="0">
                <a:latin typeface="Lucida Sans Unicode"/>
                <a:cs typeface="Lucida Sans Unicode"/>
              </a:rPr>
              <a:t>ice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7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D</a:t>
            </a:r>
            <a:r>
              <a:rPr sz="1000" spc="-15" dirty="0">
                <a:latin typeface="Lucida Sans Unicode"/>
                <a:cs typeface="Lucida Sans Unicode"/>
              </a:rPr>
              <a:t>ea</a:t>
            </a:r>
            <a:r>
              <a:rPr sz="1000" spc="-10" dirty="0">
                <a:latin typeface="Lucida Sans Unicode"/>
                <a:cs typeface="Lucida Sans Unicode"/>
              </a:rPr>
              <a:t>n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6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Lucida Sans Unicode"/>
                <a:cs typeface="Lucida Sans Unicode"/>
              </a:rPr>
              <a:t>f</a:t>
            </a:r>
            <a:r>
              <a:rPr sz="1000" spc="-15" dirty="0">
                <a:latin typeface="Lucida Sans Unicode"/>
                <a:cs typeface="Lucida Sans Unicode"/>
              </a:rPr>
              <a:t>o</a:t>
            </a:r>
            <a:r>
              <a:rPr sz="1000" spc="-5" dirty="0">
                <a:latin typeface="Lucida Sans Unicode"/>
                <a:cs typeface="Lucida Sans Unicode"/>
              </a:rPr>
              <a:t>r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8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Graduate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5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Stu</a:t>
            </a:r>
            <a:r>
              <a:rPr sz="1000" spc="-15" dirty="0">
                <a:latin typeface="Lucida Sans Unicode"/>
                <a:cs typeface="Lucida Sans Unicode"/>
              </a:rPr>
              <a:t>d</a:t>
            </a:r>
            <a:r>
              <a:rPr sz="1000" dirty="0">
                <a:latin typeface="Lucida Sans Unicode"/>
                <a:cs typeface="Lucida Sans Unicode"/>
              </a:rPr>
              <a:t>i</a:t>
            </a:r>
            <a:r>
              <a:rPr sz="1000" spc="-15" dirty="0">
                <a:latin typeface="Lucida Sans Unicode"/>
                <a:cs typeface="Lucida Sans Unicode"/>
              </a:rPr>
              <a:t>e</a:t>
            </a:r>
            <a:r>
              <a:rPr sz="1000" spc="-10" dirty="0">
                <a:latin typeface="Lucida Sans Unicode"/>
                <a:cs typeface="Lucida Sans Unicode"/>
              </a:rPr>
              <a:t>s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90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a</a:t>
            </a:r>
            <a:r>
              <a:rPr sz="1000" spc="0" dirty="0">
                <a:latin typeface="Lucida Sans Unicode"/>
                <a:cs typeface="Lucida Sans Unicode"/>
              </a:rPr>
              <a:t>n</a:t>
            </a:r>
            <a:r>
              <a:rPr sz="1000" spc="-10" dirty="0">
                <a:latin typeface="Lucida Sans Unicode"/>
                <a:cs typeface="Lucida Sans Unicode"/>
              </a:rPr>
              <a:t>d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8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Lucida Sans Unicode"/>
                <a:cs typeface="Lucida Sans Unicode"/>
              </a:rPr>
              <a:t>Scienti</a:t>
            </a:r>
            <a:r>
              <a:rPr sz="1000" dirty="0">
                <a:latin typeface="Lucida Sans Unicode"/>
                <a:cs typeface="Lucida Sans Unicode"/>
              </a:rPr>
              <a:t>f</a:t>
            </a:r>
            <a:r>
              <a:rPr sz="1000" spc="-5" dirty="0">
                <a:latin typeface="Lucida Sans Unicode"/>
                <a:cs typeface="Lucida Sans Unicode"/>
              </a:rPr>
              <a:t>ic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spc="-20" dirty="0">
                <a:latin typeface="Lucida Sans Unicode"/>
                <a:cs typeface="Lucida Sans Unicode"/>
              </a:rPr>
              <a:t>R</a:t>
            </a:r>
            <a:r>
              <a:rPr sz="1000" spc="-5" dirty="0">
                <a:latin typeface="Lucida Sans Unicode"/>
                <a:cs typeface="Lucida Sans Unicode"/>
              </a:rPr>
              <a:t>e</a:t>
            </a:r>
            <a:r>
              <a:rPr sz="1000" spc="-10" dirty="0">
                <a:latin typeface="Lucida Sans Unicode"/>
                <a:cs typeface="Lucida Sans Unicode"/>
              </a:rPr>
              <a:t>search</a:t>
            </a:r>
            <a:r>
              <a:rPr sz="1000" dirty="0">
                <a:latin typeface="Times New Roman"/>
                <a:cs typeface="Times New Roman"/>
              </a:rPr>
              <a:t>  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D</a:t>
            </a:r>
            <a:r>
              <a:rPr sz="1000" dirty="0">
                <a:latin typeface="Lucida Sans Unicode"/>
                <a:cs typeface="Lucida Sans Unicode"/>
              </a:rPr>
              <a:t>r</a:t>
            </a:r>
            <a:r>
              <a:rPr sz="1000" spc="-5" dirty="0">
                <a:latin typeface="Lucida Sans Unicode"/>
                <a:cs typeface="Lucida Sans Unicode"/>
              </a:rPr>
              <a:t>.</a:t>
            </a:r>
            <a:r>
              <a:rPr sz="1000" dirty="0">
                <a:latin typeface="Times New Roman"/>
                <a:cs typeface="Times New Roman"/>
              </a:rPr>
              <a:t>  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spc="-20" dirty="0">
                <a:latin typeface="Lucida Sans Unicode"/>
                <a:cs typeface="Lucida Sans Unicode"/>
              </a:rPr>
              <a:t>O</a:t>
            </a:r>
            <a:r>
              <a:rPr sz="1000" spc="-5" dirty="0">
                <a:latin typeface="Lucida Sans Unicode"/>
                <a:cs typeface="Lucida Sans Unicode"/>
              </a:rPr>
              <a:t>th</a:t>
            </a:r>
            <a:r>
              <a:rPr sz="1000" spc="-20" dirty="0">
                <a:latin typeface="Lucida Sans Unicode"/>
                <a:cs typeface="Lucida Sans Unicode"/>
              </a:rPr>
              <a:t>m</a:t>
            </a:r>
            <a:r>
              <a:rPr sz="1000" spc="-15" dirty="0">
                <a:latin typeface="Lucida Sans Unicode"/>
                <a:cs typeface="Lucida Sans Unicode"/>
              </a:rPr>
              <a:t>a</a:t>
            </a:r>
            <a:r>
              <a:rPr sz="1000" spc="-10" dirty="0">
                <a:latin typeface="Lucida Sans Unicode"/>
                <a:cs typeface="Lucida Sans Unicode"/>
              </a:rPr>
              <a:t>n</a:t>
            </a:r>
            <a:r>
              <a:rPr sz="1000" dirty="0">
                <a:latin typeface="Times New Roman"/>
                <a:cs typeface="Times New Roman"/>
              </a:rPr>
              <a:t>   </a:t>
            </a:r>
            <a:r>
              <a:rPr sz="1000" spc="-10" dirty="0">
                <a:latin typeface="Lucida Sans Unicode"/>
                <a:cs typeface="Lucida Sans Unicode"/>
              </a:rPr>
              <a:t>bin</a:t>
            </a:r>
            <a:r>
              <a:rPr sz="1000" dirty="0">
                <a:latin typeface="Times New Roman"/>
                <a:cs typeface="Times New Roman"/>
              </a:rPr>
              <a:t>  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A</a:t>
            </a:r>
            <a:r>
              <a:rPr sz="1000" spc="-5" dirty="0">
                <a:latin typeface="Lucida Sans Unicode"/>
                <a:cs typeface="Lucida Sans Unicode"/>
              </a:rPr>
              <a:t>b</a:t>
            </a:r>
            <a:r>
              <a:rPr sz="1000" spc="-15" dirty="0">
                <a:latin typeface="Lucida Sans Unicode"/>
                <a:cs typeface="Lucida Sans Unicode"/>
              </a:rPr>
              <a:t>d</a:t>
            </a:r>
            <a:r>
              <a:rPr sz="1000" spc="-5" dirty="0">
                <a:latin typeface="Lucida Sans Unicode"/>
                <a:cs typeface="Lucida Sans Unicode"/>
              </a:rPr>
              <a:t>ullah</a:t>
            </a:r>
            <a:r>
              <a:rPr sz="1000" dirty="0">
                <a:latin typeface="Times New Roman"/>
                <a:cs typeface="Times New Roman"/>
              </a:rPr>
              <a:t>  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A</a:t>
            </a:r>
            <a:r>
              <a:rPr sz="1000" spc="-5" dirty="0">
                <a:latin typeface="Lucida Sans Unicode"/>
                <a:cs typeface="Lucida Sans Unicode"/>
              </a:rPr>
              <a:t>l</a:t>
            </a:r>
            <a:r>
              <a:rPr sz="1000" dirty="0">
                <a:latin typeface="Times New Roman"/>
                <a:cs typeface="Times New Roman"/>
              </a:rPr>
              <a:t>  </a:t>
            </a:r>
            <a:r>
              <a:rPr sz="1000" spc="-1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Sale</a:t>
            </a:r>
            <a:r>
              <a:rPr sz="1000" spc="-5" dirty="0">
                <a:latin typeface="Lucida Sans Unicode"/>
                <a:cs typeface="Lucida Sans Unicode"/>
              </a:rPr>
              <a:t>h,</a:t>
            </a:r>
            <a:r>
              <a:rPr sz="1000" dirty="0">
                <a:latin typeface="Times New Roman"/>
                <a:cs typeface="Times New Roman"/>
              </a:rPr>
              <a:t>  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the</a:t>
            </a:r>
            <a:r>
              <a:rPr sz="1000" dirty="0">
                <a:latin typeface="Times New Roman"/>
                <a:cs typeface="Times New Roman"/>
              </a:rPr>
              <a:t>  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He</a:t>
            </a:r>
            <a:r>
              <a:rPr sz="1000" spc="-5" dirty="0">
                <a:latin typeface="Lucida Sans Unicode"/>
                <a:cs typeface="Lucida Sans Unicode"/>
              </a:rPr>
              <a:t>a</a:t>
            </a:r>
            <a:r>
              <a:rPr sz="1000" spc="-10" dirty="0">
                <a:latin typeface="Lucida Sans Unicode"/>
                <a:cs typeface="Lucida Sans Unicode"/>
              </a:rPr>
              <a:t>d</a:t>
            </a:r>
            <a:r>
              <a:rPr sz="1000" dirty="0">
                <a:latin typeface="Times New Roman"/>
                <a:cs typeface="Times New Roman"/>
              </a:rPr>
              <a:t>  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o</a:t>
            </a:r>
            <a:r>
              <a:rPr sz="1000" spc="-5" dirty="0">
                <a:latin typeface="Lucida Sans Unicode"/>
                <a:cs typeface="Lucida Sans Unicode"/>
              </a:rPr>
              <a:t>f</a:t>
            </a:r>
            <a:r>
              <a:rPr sz="1000" dirty="0">
                <a:latin typeface="Times New Roman"/>
                <a:cs typeface="Times New Roman"/>
              </a:rPr>
              <a:t>  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Lucida Sans Unicode"/>
                <a:cs typeface="Lucida Sans Unicode"/>
              </a:rPr>
              <a:t>t</a:t>
            </a:r>
            <a:r>
              <a:rPr sz="1000" spc="0" dirty="0">
                <a:latin typeface="Lucida Sans Unicode"/>
                <a:cs typeface="Lucida Sans Unicode"/>
              </a:rPr>
              <a:t>h</a:t>
            </a:r>
            <a:r>
              <a:rPr sz="1000" spc="-10" dirty="0">
                <a:latin typeface="Lucida Sans Unicode"/>
                <a:cs typeface="Lucida Sans Unicode"/>
              </a:rPr>
              <a:t>e</a:t>
            </a:r>
            <a:r>
              <a:rPr sz="1000" dirty="0">
                <a:latin typeface="Times New Roman"/>
                <a:cs typeface="Times New Roman"/>
              </a:rPr>
              <a:t>  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Lucida Sans Unicode"/>
                <a:cs typeface="Lucida Sans Unicode"/>
              </a:rPr>
              <a:t>D</a:t>
            </a:r>
            <a:r>
              <a:rPr sz="1000" spc="-15" dirty="0">
                <a:latin typeface="Lucida Sans Unicode"/>
                <a:cs typeface="Lucida Sans Unicode"/>
              </a:rPr>
              <a:t>e</a:t>
            </a:r>
            <a:r>
              <a:rPr sz="1000" spc="-5" dirty="0">
                <a:latin typeface="Lucida Sans Unicode"/>
                <a:cs typeface="Lucida Sans Unicode"/>
              </a:rPr>
              <a:t>p</a:t>
            </a:r>
            <a:r>
              <a:rPr sz="1000" spc="-10" dirty="0">
                <a:latin typeface="Lucida Sans Unicode"/>
                <a:cs typeface="Lucida Sans Unicode"/>
              </a:rPr>
              <a:t>art</a:t>
            </a:r>
            <a:r>
              <a:rPr sz="1000" spc="-5" dirty="0">
                <a:latin typeface="Lucida Sans Unicode"/>
                <a:cs typeface="Lucida Sans Unicode"/>
              </a:rPr>
              <a:t>m</a:t>
            </a:r>
            <a:r>
              <a:rPr sz="1000" spc="-15" dirty="0">
                <a:latin typeface="Lucida Sans Unicode"/>
                <a:cs typeface="Lucida Sans Unicode"/>
              </a:rPr>
              <a:t>en</a:t>
            </a:r>
            <a:r>
              <a:rPr sz="1000" spc="-5" dirty="0">
                <a:latin typeface="Lucida Sans Unicode"/>
                <a:cs typeface="Lucida Sans Unicode"/>
              </a:rPr>
              <a:t>t</a:t>
            </a:r>
            <a:r>
              <a:rPr sz="1000" dirty="0">
                <a:latin typeface="Times New Roman"/>
                <a:cs typeface="Times New Roman"/>
              </a:rPr>
              <a:t>  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of</a:t>
            </a:r>
            <a:r>
              <a:rPr sz="1000" spc="-10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A</a:t>
            </a:r>
            <a:r>
              <a:rPr sz="1000" spc="-5" dirty="0">
                <a:latin typeface="Lucida Sans Unicode"/>
                <a:cs typeface="Lucida Sans Unicode"/>
              </a:rPr>
              <a:t>d</a:t>
            </a:r>
            <a:r>
              <a:rPr sz="1000" spc="-20" dirty="0">
                <a:latin typeface="Lucida Sans Unicode"/>
                <a:cs typeface="Lucida Sans Unicode"/>
              </a:rPr>
              <a:t>m</a:t>
            </a:r>
            <a:r>
              <a:rPr sz="1000" spc="-5" dirty="0">
                <a:latin typeface="Lucida Sans Unicode"/>
                <a:cs typeface="Lucida Sans Unicode"/>
              </a:rPr>
              <a:t>ini</a:t>
            </a:r>
            <a:r>
              <a:rPr sz="1000" spc="-15" dirty="0">
                <a:latin typeface="Lucida Sans Unicode"/>
                <a:cs typeface="Lucida Sans Unicode"/>
              </a:rPr>
              <a:t>s</a:t>
            </a:r>
            <a:r>
              <a:rPr sz="1000" spc="-5" dirty="0">
                <a:latin typeface="Lucida Sans Unicode"/>
                <a:cs typeface="Lucida Sans Unicode"/>
              </a:rPr>
              <a:t>tr</a:t>
            </a:r>
            <a:r>
              <a:rPr sz="1000" dirty="0">
                <a:latin typeface="Lucida Sans Unicode"/>
                <a:cs typeface="Lucida Sans Unicode"/>
              </a:rPr>
              <a:t>a</a:t>
            </a:r>
            <a:r>
              <a:rPr sz="1000" spc="-5" dirty="0">
                <a:latin typeface="Lucida Sans Unicode"/>
                <a:cs typeface="Lucida Sans Unicode"/>
              </a:rPr>
              <a:t>tive</a:t>
            </a:r>
            <a:r>
              <a:rPr sz="1000" dirty="0">
                <a:latin typeface="Times New Roman"/>
                <a:cs typeface="Times New Roman"/>
              </a:rPr>
              <a:t>  </a:t>
            </a:r>
            <a:r>
              <a:rPr sz="1000" spc="-6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Sc</a:t>
            </a:r>
            <a:r>
              <a:rPr sz="1000" spc="0" dirty="0">
                <a:latin typeface="Lucida Sans Unicode"/>
                <a:cs typeface="Lucida Sans Unicode"/>
              </a:rPr>
              <a:t>i</a:t>
            </a:r>
            <a:r>
              <a:rPr sz="1000" spc="-15" dirty="0">
                <a:latin typeface="Lucida Sans Unicode"/>
                <a:cs typeface="Lucida Sans Unicode"/>
              </a:rPr>
              <a:t>en</a:t>
            </a:r>
            <a:r>
              <a:rPr sz="1000" spc="-5" dirty="0">
                <a:latin typeface="Lucida Sans Unicode"/>
                <a:cs typeface="Lucida Sans Unicode"/>
              </a:rPr>
              <a:t>c</a:t>
            </a:r>
            <a:r>
              <a:rPr sz="1000" spc="-10" dirty="0">
                <a:latin typeface="Lucida Sans Unicode"/>
                <a:cs typeface="Lucida Sans Unicode"/>
              </a:rPr>
              <a:t>e</a:t>
            </a:r>
            <a:r>
              <a:rPr sz="1000" dirty="0">
                <a:latin typeface="Times New Roman"/>
                <a:cs typeface="Times New Roman"/>
              </a:rPr>
              <a:t>  </a:t>
            </a:r>
            <a:r>
              <a:rPr sz="1000" spc="-50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a</a:t>
            </a:r>
            <a:r>
              <a:rPr sz="1000" spc="-5" dirty="0">
                <a:latin typeface="Lucida Sans Unicode"/>
                <a:cs typeface="Lucida Sans Unicode"/>
              </a:rPr>
              <a:t>n</a:t>
            </a:r>
            <a:r>
              <a:rPr sz="1000" spc="-10" dirty="0">
                <a:latin typeface="Lucida Sans Unicode"/>
                <a:cs typeface="Lucida Sans Unicode"/>
              </a:rPr>
              <a:t>d</a:t>
            </a:r>
            <a:r>
              <a:rPr sz="1000" dirty="0">
                <a:latin typeface="Times New Roman"/>
                <a:cs typeface="Times New Roman"/>
              </a:rPr>
              <a:t>  </a:t>
            </a:r>
            <a:r>
              <a:rPr sz="1000" spc="-6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Hu</a:t>
            </a:r>
            <a:r>
              <a:rPr sz="1000" spc="-20" dirty="0">
                <a:latin typeface="Lucida Sans Unicode"/>
                <a:cs typeface="Lucida Sans Unicode"/>
              </a:rPr>
              <a:t>m</a:t>
            </a:r>
            <a:r>
              <a:rPr sz="1000" spc="-15" dirty="0">
                <a:latin typeface="Lucida Sans Unicode"/>
                <a:cs typeface="Lucida Sans Unicode"/>
              </a:rPr>
              <a:t>a</a:t>
            </a:r>
            <a:r>
              <a:rPr sz="1000" spc="-5" dirty="0">
                <a:latin typeface="Lucida Sans Unicode"/>
                <a:cs typeface="Lucida Sans Unicode"/>
              </a:rPr>
              <a:t>nit</a:t>
            </a:r>
            <a:r>
              <a:rPr sz="1000" spc="0" dirty="0">
                <a:latin typeface="Lucida Sans Unicode"/>
                <a:cs typeface="Lucida Sans Unicode"/>
              </a:rPr>
              <a:t>i</a:t>
            </a:r>
            <a:r>
              <a:rPr sz="1000" spc="-15" dirty="0">
                <a:latin typeface="Lucida Sans Unicode"/>
                <a:cs typeface="Lucida Sans Unicode"/>
              </a:rPr>
              <a:t>e</a:t>
            </a:r>
            <a:r>
              <a:rPr sz="1000" spc="-10" dirty="0">
                <a:latin typeface="Lucida Sans Unicode"/>
                <a:cs typeface="Lucida Sans Unicode"/>
              </a:rPr>
              <a:t>s</a:t>
            </a:r>
            <a:r>
              <a:rPr sz="1000" dirty="0">
                <a:latin typeface="Times New Roman"/>
                <a:cs typeface="Times New Roman"/>
              </a:rPr>
              <a:t>  </a:t>
            </a:r>
            <a:r>
              <a:rPr sz="1000" spc="-5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Lucida Sans Unicode"/>
                <a:cs typeface="Lucida Sans Unicode"/>
              </a:rPr>
              <a:t>Dr.</a:t>
            </a:r>
            <a:r>
              <a:rPr sz="1000" dirty="0">
                <a:latin typeface="Times New Roman"/>
                <a:cs typeface="Times New Roman"/>
              </a:rPr>
              <a:t>  </a:t>
            </a:r>
            <a:r>
              <a:rPr sz="1000" spc="-5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K</a:t>
            </a:r>
            <a:r>
              <a:rPr sz="1000" dirty="0">
                <a:latin typeface="Lucida Sans Unicode"/>
                <a:cs typeface="Lucida Sans Unicode"/>
              </a:rPr>
              <a:t>h</a:t>
            </a:r>
            <a:r>
              <a:rPr sz="1000" spc="-10" dirty="0">
                <a:latin typeface="Lucida Sans Unicode"/>
                <a:cs typeface="Lucida Sans Unicode"/>
              </a:rPr>
              <a:t>alid</a:t>
            </a:r>
            <a:r>
              <a:rPr sz="1000" dirty="0">
                <a:latin typeface="Times New Roman"/>
                <a:cs typeface="Times New Roman"/>
              </a:rPr>
              <a:t>  </a:t>
            </a:r>
            <a:r>
              <a:rPr sz="1000" spc="-5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bin</a:t>
            </a:r>
            <a:r>
              <a:rPr sz="1000" dirty="0">
                <a:latin typeface="Times New Roman"/>
                <a:cs typeface="Times New Roman"/>
              </a:rPr>
              <a:t>  </a:t>
            </a:r>
            <a:r>
              <a:rPr sz="1000" spc="-40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Nas</a:t>
            </a:r>
            <a:r>
              <a:rPr sz="1000" spc="-5" dirty="0">
                <a:latin typeface="Lucida Sans Unicode"/>
                <a:cs typeface="Lucida Sans Unicode"/>
              </a:rPr>
              <a:t>hi</a:t>
            </a:r>
            <a:r>
              <a:rPr sz="1000" dirty="0">
                <a:latin typeface="Times New Roman"/>
                <a:cs typeface="Times New Roman"/>
              </a:rPr>
              <a:t>  </a:t>
            </a:r>
            <a:r>
              <a:rPr sz="1000" spc="-45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A</a:t>
            </a:r>
            <a:r>
              <a:rPr sz="1000" spc="20" dirty="0">
                <a:latin typeface="Lucida Sans Unicode"/>
                <a:cs typeface="Lucida Sans Unicode"/>
              </a:rPr>
              <a:t>l</a:t>
            </a:r>
            <a:r>
              <a:rPr sz="1000" dirty="0">
                <a:latin typeface="Lucida Sans Unicode"/>
                <a:cs typeface="Lucida Sans Unicode"/>
              </a:rPr>
              <a:t>-</a:t>
            </a:r>
            <a:r>
              <a:rPr sz="1000" spc="-20" dirty="0">
                <a:latin typeface="Lucida Sans Unicode"/>
                <a:cs typeface="Lucida Sans Unicode"/>
              </a:rPr>
              <a:t>M</a:t>
            </a:r>
            <a:r>
              <a:rPr sz="1000" spc="-15" dirty="0">
                <a:latin typeface="Lucida Sans Unicode"/>
                <a:cs typeface="Lucida Sans Unicode"/>
              </a:rPr>
              <a:t>da</a:t>
            </a:r>
            <a:r>
              <a:rPr sz="1000" spc="0" dirty="0">
                <a:latin typeface="Lucida Sans Unicode"/>
                <a:cs typeface="Lucida Sans Unicode"/>
              </a:rPr>
              <a:t>i</a:t>
            </a:r>
            <a:r>
              <a:rPr sz="1000" spc="-10" dirty="0">
                <a:latin typeface="Lucida Sans Unicode"/>
                <a:cs typeface="Lucida Sans Unicode"/>
              </a:rPr>
              <a:t>rbi</a:t>
            </a:r>
            <a:r>
              <a:rPr sz="1000" spc="-5" dirty="0">
                <a:latin typeface="Lucida Sans Unicode"/>
                <a:cs typeface="Lucida Sans Unicode"/>
              </a:rPr>
              <a:t>,</a:t>
            </a:r>
            <a:r>
              <a:rPr sz="1000" dirty="0">
                <a:latin typeface="Times New Roman"/>
                <a:cs typeface="Times New Roman"/>
              </a:rPr>
              <a:t>  </a:t>
            </a:r>
            <a:r>
              <a:rPr sz="1000" spc="-60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a</a:t>
            </a:r>
            <a:r>
              <a:rPr sz="1000" spc="-5" dirty="0">
                <a:latin typeface="Lucida Sans Unicode"/>
                <a:cs typeface="Lucida Sans Unicode"/>
              </a:rPr>
              <a:t>n</a:t>
            </a:r>
            <a:r>
              <a:rPr sz="1000" spc="-10" dirty="0">
                <a:latin typeface="Lucida Sans Unicode"/>
                <a:cs typeface="Lucida Sans Unicode"/>
              </a:rPr>
              <a:t>d</a:t>
            </a:r>
            <a:r>
              <a:rPr sz="1000" dirty="0">
                <a:latin typeface="Times New Roman"/>
                <a:cs typeface="Times New Roman"/>
              </a:rPr>
              <a:t>  </a:t>
            </a:r>
            <a:r>
              <a:rPr sz="1000" spc="-5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a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Lucida Sans Unicode"/>
                <a:cs typeface="Lucida Sans Unicode"/>
              </a:rPr>
              <a:t>nu</a:t>
            </a:r>
            <a:r>
              <a:rPr sz="1000" spc="-20" dirty="0">
                <a:latin typeface="Lucida Sans Unicode"/>
                <a:cs typeface="Lucida Sans Unicode"/>
              </a:rPr>
              <a:t>m</a:t>
            </a:r>
            <a:r>
              <a:rPr sz="1000" spc="-15" dirty="0">
                <a:latin typeface="Lucida Sans Unicode"/>
                <a:cs typeface="Lucida Sans Unicode"/>
              </a:rPr>
              <a:t>b</a:t>
            </a:r>
            <a:r>
              <a:rPr sz="1000" spc="-20" dirty="0">
                <a:latin typeface="Lucida Sans Unicode"/>
                <a:cs typeface="Lucida Sans Unicode"/>
              </a:rPr>
              <a:t>e</a:t>
            </a:r>
            <a:r>
              <a:rPr sz="1000" spc="-5" dirty="0">
                <a:latin typeface="Lucida Sans Unicode"/>
                <a:cs typeface="Lucida Sans Unicode"/>
              </a:rPr>
              <a:t>r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15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o</a:t>
            </a:r>
            <a:r>
              <a:rPr sz="1000" spc="-5" dirty="0">
                <a:latin typeface="Lucida Sans Unicode"/>
                <a:cs typeface="Lucida Sans Unicode"/>
              </a:rPr>
              <a:t>f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2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Lucida Sans Unicode"/>
                <a:cs typeface="Lucida Sans Unicode"/>
              </a:rPr>
              <a:t>f</a:t>
            </a:r>
            <a:r>
              <a:rPr sz="1000" spc="-15" dirty="0">
                <a:latin typeface="Lucida Sans Unicode"/>
                <a:cs typeface="Lucida Sans Unicode"/>
              </a:rPr>
              <a:t>a</a:t>
            </a:r>
            <a:r>
              <a:rPr sz="1000" spc="-5" dirty="0">
                <a:latin typeface="Lucida Sans Unicode"/>
                <a:cs typeface="Lucida Sans Unicode"/>
              </a:rPr>
              <a:t>culty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10" dirty="0">
                <a:latin typeface="Times New Roman"/>
                <a:cs typeface="Times New Roman"/>
              </a:rPr>
              <a:t> </a:t>
            </a:r>
            <a:r>
              <a:rPr sz="1000" spc="-20" dirty="0">
                <a:latin typeface="Lucida Sans Unicode"/>
                <a:cs typeface="Lucida Sans Unicode"/>
              </a:rPr>
              <a:t>m</a:t>
            </a:r>
            <a:r>
              <a:rPr sz="1000" spc="-5" dirty="0">
                <a:latin typeface="Lucida Sans Unicode"/>
                <a:cs typeface="Lucida Sans Unicode"/>
              </a:rPr>
              <a:t>em</a:t>
            </a:r>
            <a:r>
              <a:rPr sz="1000" spc="-15" dirty="0">
                <a:latin typeface="Lucida Sans Unicode"/>
                <a:cs typeface="Lucida Sans Unicode"/>
              </a:rPr>
              <a:t>b</a:t>
            </a:r>
            <a:r>
              <a:rPr sz="1000" spc="-20" dirty="0">
                <a:latin typeface="Lucida Sans Unicode"/>
                <a:cs typeface="Lucida Sans Unicode"/>
              </a:rPr>
              <a:t>e</a:t>
            </a:r>
            <a:r>
              <a:rPr sz="1000" spc="-10" dirty="0">
                <a:latin typeface="Lucida Sans Unicode"/>
                <a:cs typeface="Lucida Sans Unicode"/>
              </a:rPr>
              <a:t>r</a:t>
            </a:r>
            <a:r>
              <a:rPr sz="1000" spc="-5" dirty="0">
                <a:latin typeface="Lucida Sans Unicode"/>
                <a:cs typeface="Lucida Sans Unicode"/>
              </a:rPr>
              <a:t>s,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1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c</a:t>
            </a:r>
            <a:r>
              <a:rPr sz="1000" spc="-15" dirty="0">
                <a:latin typeface="Lucida Sans Unicode"/>
                <a:cs typeface="Lucida Sans Unicode"/>
              </a:rPr>
              <a:t>o</a:t>
            </a:r>
            <a:r>
              <a:rPr sz="1000" spc="-5" dirty="0">
                <a:latin typeface="Lucida Sans Unicode"/>
                <a:cs typeface="Lucida Sans Unicode"/>
              </a:rPr>
              <a:t>n</a:t>
            </a:r>
            <a:r>
              <a:rPr sz="1000" spc="-15" dirty="0">
                <a:latin typeface="Lucida Sans Unicode"/>
                <a:cs typeface="Lucida Sans Unicode"/>
              </a:rPr>
              <a:t>s</a:t>
            </a:r>
            <a:r>
              <a:rPr sz="1000" spc="-5" dirty="0">
                <a:latin typeface="Lucida Sans Unicode"/>
                <a:cs typeface="Lucida Sans Unicode"/>
              </a:rPr>
              <a:t>e</a:t>
            </a:r>
            <a:r>
              <a:rPr sz="1000" spc="-15" dirty="0">
                <a:latin typeface="Lucida Sans Unicode"/>
                <a:cs typeface="Lucida Sans Unicode"/>
              </a:rPr>
              <a:t>q</a:t>
            </a:r>
            <a:r>
              <a:rPr sz="1000" spc="-10" dirty="0">
                <a:latin typeface="Lucida Sans Unicode"/>
                <a:cs typeface="Lucida Sans Unicode"/>
              </a:rPr>
              <a:t>uentl</a:t>
            </a:r>
            <a:r>
              <a:rPr sz="1000" spc="-5" dirty="0">
                <a:latin typeface="Lucida Sans Unicode"/>
                <a:cs typeface="Lucida Sans Unicode"/>
              </a:rPr>
              <a:t>y,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1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Lucida Sans Unicode"/>
                <a:cs typeface="Lucida Sans Unicode"/>
              </a:rPr>
              <a:t>Dr.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2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Saleh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1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gave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1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a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15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d</a:t>
            </a:r>
            <a:r>
              <a:rPr sz="1000" spc="-20" dirty="0">
                <a:latin typeface="Lucida Sans Unicode"/>
                <a:cs typeface="Lucida Sans Unicode"/>
              </a:rPr>
              <a:t>e</a:t>
            </a:r>
            <a:r>
              <a:rPr sz="1000" spc="-5" dirty="0">
                <a:latin typeface="Lucida Sans Unicode"/>
                <a:cs typeface="Lucida Sans Unicode"/>
              </a:rPr>
              <a:t>tai</a:t>
            </a:r>
            <a:r>
              <a:rPr sz="1000" spc="0" dirty="0">
                <a:latin typeface="Lucida Sans Unicode"/>
                <a:cs typeface="Lucida Sans Unicode"/>
              </a:rPr>
              <a:t>l</a:t>
            </a:r>
            <a:r>
              <a:rPr sz="1000" spc="-15" dirty="0">
                <a:latin typeface="Lucida Sans Unicode"/>
                <a:cs typeface="Lucida Sans Unicode"/>
              </a:rPr>
              <a:t>e</a:t>
            </a:r>
            <a:r>
              <a:rPr sz="1000" spc="-10" dirty="0">
                <a:latin typeface="Lucida Sans Unicode"/>
                <a:cs typeface="Lucida Sans Unicode"/>
              </a:rPr>
              <a:t>d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Lucida Sans Unicode"/>
                <a:cs typeface="Lucida Sans Unicode"/>
              </a:rPr>
              <a:t>p</a:t>
            </a:r>
            <a:r>
              <a:rPr sz="1000" spc="-10" dirty="0">
                <a:latin typeface="Lucida Sans Unicode"/>
                <a:cs typeface="Lucida Sans Unicode"/>
              </a:rPr>
              <a:t>re</a:t>
            </a:r>
            <a:r>
              <a:rPr sz="1000" spc="-20" dirty="0">
                <a:latin typeface="Lucida Sans Unicode"/>
                <a:cs typeface="Lucida Sans Unicode"/>
              </a:rPr>
              <a:t>s</a:t>
            </a:r>
            <a:r>
              <a:rPr sz="1000" spc="-15" dirty="0">
                <a:latin typeface="Lucida Sans Unicode"/>
                <a:cs typeface="Lucida Sans Unicode"/>
              </a:rPr>
              <a:t>ent</a:t>
            </a:r>
            <a:r>
              <a:rPr sz="1000" spc="0" dirty="0">
                <a:latin typeface="Lucida Sans Unicode"/>
                <a:cs typeface="Lucida Sans Unicode"/>
              </a:rPr>
              <a:t>a</a:t>
            </a:r>
            <a:r>
              <a:rPr sz="1000" spc="-5" dirty="0">
                <a:latin typeface="Lucida Sans Unicode"/>
                <a:cs typeface="Lucida Sans Unicode"/>
              </a:rPr>
              <a:t>tion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a</a:t>
            </a:r>
            <a:r>
              <a:rPr sz="1000" spc="-15" dirty="0">
                <a:latin typeface="Lucida Sans Unicode"/>
                <a:cs typeface="Lucida Sans Unicode"/>
              </a:rPr>
              <a:t>bo</a:t>
            </a:r>
            <a:r>
              <a:rPr sz="1000" spc="-5" dirty="0">
                <a:latin typeface="Lucida Sans Unicode"/>
                <a:cs typeface="Lucida Sans Unicode"/>
              </a:rPr>
              <a:t>ut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the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spc="-20" dirty="0">
                <a:latin typeface="Lucida Sans Unicode"/>
                <a:cs typeface="Lucida Sans Unicode"/>
              </a:rPr>
              <a:t>m</a:t>
            </a:r>
            <a:r>
              <a:rPr sz="1000" dirty="0">
                <a:latin typeface="Lucida Sans Unicode"/>
                <a:cs typeface="Lucida Sans Unicode"/>
              </a:rPr>
              <a:t>a</a:t>
            </a:r>
            <a:r>
              <a:rPr sz="1000" spc="-10" dirty="0">
                <a:latin typeface="Lucida Sans Unicode"/>
                <a:cs typeface="Lucida Sans Unicode"/>
              </a:rPr>
              <a:t>jo</a:t>
            </a:r>
            <a:r>
              <a:rPr sz="1000" spc="-5" dirty="0">
                <a:latin typeface="Lucida Sans Unicode"/>
                <a:cs typeface="Lucida Sans Unicode"/>
              </a:rPr>
              <a:t>r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r</a:t>
            </a:r>
            <a:r>
              <a:rPr sz="1000" spc="-5" dirty="0">
                <a:latin typeface="Lucida Sans Unicode"/>
                <a:cs typeface="Lucida Sans Unicode"/>
              </a:rPr>
              <a:t>e</a:t>
            </a:r>
            <a:r>
              <a:rPr sz="1000" spc="-10" dirty="0">
                <a:latin typeface="Lucida Sans Unicode"/>
                <a:cs typeface="Lucida Sans Unicode"/>
              </a:rPr>
              <a:t>sear</a:t>
            </a:r>
            <a:r>
              <a:rPr sz="1000" spc="0" dirty="0">
                <a:latin typeface="Lucida Sans Unicode"/>
                <a:cs typeface="Lucida Sans Unicode"/>
              </a:rPr>
              <a:t>c</a:t>
            </a:r>
            <a:r>
              <a:rPr sz="1000" spc="-10" dirty="0">
                <a:latin typeface="Lucida Sans Unicode"/>
                <a:cs typeface="Lucida Sans Unicode"/>
              </a:rPr>
              <a:t>h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a</a:t>
            </a:r>
            <a:r>
              <a:rPr sz="1000" spc="-5" dirty="0">
                <a:latin typeface="Lucida Sans Unicode"/>
                <a:cs typeface="Lucida Sans Unicode"/>
              </a:rPr>
              <a:t>n</a:t>
            </a:r>
            <a:r>
              <a:rPr sz="1000" spc="-10" dirty="0">
                <a:latin typeface="Lucida Sans Unicode"/>
                <a:cs typeface="Lucida Sans Unicode"/>
              </a:rPr>
              <a:t>d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s</a:t>
            </a:r>
            <a:r>
              <a:rPr sz="1000" spc="-5" dirty="0">
                <a:latin typeface="Lucida Sans Unicode"/>
                <a:cs typeface="Lucida Sans Unicode"/>
              </a:rPr>
              <a:t>cienti</a:t>
            </a:r>
            <a:r>
              <a:rPr sz="1000" dirty="0">
                <a:latin typeface="Lucida Sans Unicode"/>
                <a:cs typeface="Lucida Sans Unicode"/>
              </a:rPr>
              <a:t>f</a:t>
            </a:r>
            <a:r>
              <a:rPr sz="1000" spc="-5" dirty="0">
                <a:latin typeface="Lucida Sans Unicode"/>
                <a:cs typeface="Lucida Sans Unicode"/>
              </a:rPr>
              <a:t>ic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a</a:t>
            </a:r>
            <a:r>
              <a:rPr sz="1000" spc="-5" dirty="0">
                <a:latin typeface="Lucida Sans Unicode"/>
                <a:cs typeface="Lucida Sans Unicode"/>
              </a:rPr>
              <a:t>chiev</a:t>
            </a:r>
            <a:r>
              <a:rPr sz="1000" spc="-15" dirty="0">
                <a:latin typeface="Lucida Sans Unicode"/>
                <a:cs typeface="Lucida Sans Unicode"/>
              </a:rPr>
              <a:t>e</a:t>
            </a:r>
            <a:r>
              <a:rPr sz="1000" spc="-20" dirty="0">
                <a:latin typeface="Lucida Sans Unicode"/>
                <a:cs typeface="Lucida Sans Unicode"/>
              </a:rPr>
              <a:t>m</a:t>
            </a:r>
            <a:r>
              <a:rPr sz="1000" spc="-15" dirty="0">
                <a:latin typeface="Lucida Sans Unicode"/>
                <a:cs typeface="Lucida Sans Unicode"/>
              </a:rPr>
              <a:t>en</a:t>
            </a:r>
            <a:r>
              <a:rPr sz="1000" spc="0" dirty="0">
                <a:latin typeface="Lucida Sans Unicode"/>
                <a:cs typeface="Lucida Sans Unicode"/>
              </a:rPr>
              <a:t>t</a:t>
            </a:r>
            <a:r>
              <a:rPr sz="1000" spc="-10" dirty="0">
                <a:latin typeface="Lucida Sans Unicode"/>
                <a:cs typeface="Lucida Sans Unicode"/>
              </a:rPr>
              <a:t>s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b</a:t>
            </a:r>
            <a:r>
              <a:rPr sz="1000" spc="-10" dirty="0">
                <a:latin typeface="Lucida Sans Unicode"/>
                <a:cs typeface="Lucida Sans Unicode"/>
              </a:rPr>
              <a:t>y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the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Lucida Sans Unicode"/>
                <a:cs typeface="Lucida Sans Unicode"/>
              </a:rPr>
              <a:t>f</a:t>
            </a:r>
            <a:r>
              <a:rPr sz="1000" spc="-15" dirty="0">
                <a:latin typeface="Lucida Sans Unicode"/>
                <a:cs typeface="Lucida Sans Unicode"/>
              </a:rPr>
              <a:t>a</a:t>
            </a:r>
            <a:r>
              <a:rPr sz="1000" spc="-5" dirty="0">
                <a:latin typeface="Lucida Sans Unicode"/>
                <a:cs typeface="Lucida Sans Unicode"/>
              </a:rPr>
              <a:t>culty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o</a:t>
            </a:r>
            <a:r>
              <a:rPr sz="1000" dirty="0">
                <a:latin typeface="Lucida Sans Unicode"/>
                <a:cs typeface="Lucida Sans Unicode"/>
              </a:rPr>
              <a:t>v</a:t>
            </a:r>
            <a:r>
              <a:rPr sz="1000" spc="-15" dirty="0">
                <a:latin typeface="Lucida Sans Unicode"/>
                <a:cs typeface="Lucida Sans Unicode"/>
              </a:rPr>
              <a:t>e</a:t>
            </a:r>
            <a:r>
              <a:rPr sz="1000" spc="-5" dirty="0">
                <a:latin typeface="Lucida Sans Unicode"/>
                <a:cs typeface="Lucida Sans Unicode"/>
              </a:rPr>
              <a:t>r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the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pas</a:t>
            </a:r>
            <a:r>
              <a:rPr sz="1000" spc="-5" dirty="0">
                <a:latin typeface="Lucida Sans Unicode"/>
                <a:cs typeface="Lucida Sans Unicode"/>
              </a:rPr>
              <a:t>t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a</a:t>
            </a:r>
            <a:r>
              <a:rPr sz="1000" spc="-5" dirty="0">
                <a:latin typeface="Lucida Sans Unicode"/>
                <a:cs typeface="Lucida Sans Unicode"/>
              </a:rPr>
              <a:t>c</a:t>
            </a:r>
            <a:r>
              <a:rPr sz="1000" spc="-15" dirty="0">
                <a:latin typeface="Lucida Sans Unicode"/>
                <a:cs typeface="Lucida Sans Unicode"/>
              </a:rPr>
              <a:t>ade</a:t>
            </a:r>
            <a:r>
              <a:rPr sz="1000" spc="-5" dirty="0">
                <a:latin typeface="Lucida Sans Unicode"/>
                <a:cs typeface="Lucida Sans Unicode"/>
              </a:rPr>
              <a:t>mic</a:t>
            </a:r>
            <a:r>
              <a:rPr sz="1000" dirty="0">
                <a:latin typeface="Times New Roman"/>
                <a:cs typeface="Times New Roman"/>
              </a:rPr>
              <a:t>  </a:t>
            </a:r>
            <a:r>
              <a:rPr sz="1000" spc="-50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year</a:t>
            </a:r>
            <a:r>
              <a:rPr sz="1000" spc="-5" dirty="0">
                <a:latin typeface="Lucida Sans Unicode"/>
                <a:cs typeface="Lucida Sans Unicode"/>
              </a:rPr>
              <a:t>,</a:t>
            </a:r>
            <a:r>
              <a:rPr sz="1000" dirty="0">
                <a:latin typeface="Times New Roman"/>
                <a:cs typeface="Times New Roman"/>
              </a:rPr>
              <a:t>  </a:t>
            </a:r>
            <a:r>
              <a:rPr sz="1000" spc="-6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w</a:t>
            </a:r>
            <a:r>
              <a:rPr sz="1000" spc="-5" dirty="0">
                <a:latin typeface="Lucida Sans Unicode"/>
                <a:cs typeface="Lucida Sans Unicode"/>
              </a:rPr>
              <a:t>hich</a:t>
            </a:r>
            <a:r>
              <a:rPr sz="1000" dirty="0">
                <a:latin typeface="Times New Roman"/>
                <a:cs typeface="Times New Roman"/>
              </a:rPr>
              <a:t>  </a:t>
            </a:r>
            <a:r>
              <a:rPr sz="1000" spc="-5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was</a:t>
            </a:r>
            <a:r>
              <a:rPr sz="1000" dirty="0">
                <a:latin typeface="Times New Roman"/>
                <a:cs typeface="Times New Roman"/>
              </a:rPr>
              <a:t>  </a:t>
            </a:r>
            <a:r>
              <a:rPr sz="1000" spc="-60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d</a:t>
            </a:r>
            <a:r>
              <a:rPr sz="1000" spc="-5" dirty="0">
                <a:latin typeface="Lucida Sans Unicode"/>
                <a:cs typeface="Lucida Sans Unicode"/>
              </a:rPr>
              <a:t>e</a:t>
            </a:r>
            <a:r>
              <a:rPr sz="1000" spc="-20" dirty="0">
                <a:latin typeface="Lucida Sans Unicode"/>
                <a:cs typeface="Lucida Sans Unicode"/>
              </a:rPr>
              <a:t>m</a:t>
            </a:r>
            <a:r>
              <a:rPr sz="1000" spc="-15" dirty="0">
                <a:latin typeface="Lucida Sans Unicode"/>
                <a:cs typeface="Lucida Sans Unicode"/>
              </a:rPr>
              <a:t>o</a:t>
            </a:r>
            <a:r>
              <a:rPr sz="1000" spc="-5" dirty="0">
                <a:latin typeface="Lucida Sans Unicode"/>
                <a:cs typeface="Lucida Sans Unicode"/>
              </a:rPr>
              <a:t>nstrate</a:t>
            </a:r>
            <a:r>
              <a:rPr sz="1000" spc="-10" dirty="0">
                <a:latin typeface="Lucida Sans Unicode"/>
                <a:cs typeface="Lucida Sans Unicode"/>
              </a:rPr>
              <a:t>d</a:t>
            </a:r>
            <a:r>
              <a:rPr sz="1000" dirty="0">
                <a:latin typeface="Times New Roman"/>
                <a:cs typeface="Times New Roman"/>
              </a:rPr>
              <a:t>  </a:t>
            </a:r>
            <a:r>
              <a:rPr sz="1000" spc="-60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b</a:t>
            </a:r>
            <a:r>
              <a:rPr sz="1000" spc="-10" dirty="0">
                <a:latin typeface="Lucida Sans Unicode"/>
                <a:cs typeface="Lucida Sans Unicode"/>
              </a:rPr>
              <a:t>y</a:t>
            </a:r>
            <a:r>
              <a:rPr sz="1000" dirty="0">
                <a:latin typeface="Times New Roman"/>
                <a:cs typeface="Times New Roman"/>
              </a:rPr>
              <a:t>  </a:t>
            </a:r>
            <a:r>
              <a:rPr sz="1000" spc="-50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pre</a:t>
            </a:r>
            <a:r>
              <a:rPr sz="1000" spc="-5" dirty="0">
                <a:latin typeface="Lucida Sans Unicode"/>
                <a:cs typeface="Lucida Sans Unicode"/>
              </a:rPr>
              <a:t>s</a:t>
            </a:r>
            <a:r>
              <a:rPr sz="1000" spc="-10" dirty="0">
                <a:latin typeface="Lucida Sans Unicode"/>
                <a:cs typeface="Lucida Sans Unicode"/>
              </a:rPr>
              <a:t>enti</a:t>
            </a:r>
            <a:r>
              <a:rPr sz="1000" spc="-5" dirty="0">
                <a:latin typeface="Lucida Sans Unicode"/>
                <a:cs typeface="Lucida Sans Unicode"/>
              </a:rPr>
              <a:t>n</a:t>
            </a:r>
            <a:r>
              <a:rPr sz="1000" spc="-10" dirty="0">
                <a:latin typeface="Lucida Sans Unicode"/>
                <a:cs typeface="Lucida Sans Unicode"/>
              </a:rPr>
              <a:t>g</a:t>
            </a:r>
            <a:r>
              <a:rPr sz="1000" dirty="0">
                <a:latin typeface="Times New Roman"/>
                <a:cs typeface="Times New Roman"/>
              </a:rPr>
              <a:t>  </a:t>
            </a:r>
            <a:r>
              <a:rPr sz="1000" spc="-5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a</a:t>
            </a:r>
            <a:r>
              <a:rPr sz="1000" dirty="0">
                <a:latin typeface="Times New Roman"/>
                <a:cs typeface="Times New Roman"/>
              </a:rPr>
              <a:t>  </a:t>
            </a:r>
            <a:r>
              <a:rPr sz="1000" spc="-55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boo</a:t>
            </a:r>
            <a:r>
              <a:rPr sz="1000" spc="-5" dirty="0">
                <a:latin typeface="Lucida Sans Unicode"/>
                <a:cs typeface="Lucida Sans Unicode"/>
              </a:rPr>
              <a:t>klet</a:t>
            </a:r>
            <a:r>
              <a:rPr sz="1000" dirty="0">
                <a:latin typeface="Times New Roman"/>
                <a:cs typeface="Times New Roman"/>
              </a:rPr>
              <a:t>  </a:t>
            </a:r>
            <a:r>
              <a:rPr sz="1000" spc="-6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Lucida Sans Unicode"/>
                <a:cs typeface="Lucida Sans Unicode"/>
              </a:rPr>
              <a:t>o</a:t>
            </a:r>
            <a:r>
              <a:rPr sz="1000" spc="-5" dirty="0">
                <a:latin typeface="Lucida Sans Unicode"/>
                <a:cs typeface="Lucida Sans Unicode"/>
              </a:rPr>
              <a:t>f</a:t>
            </a:r>
            <a:r>
              <a:rPr sz="1000" dirty="0">
                <a:latin typeface="Times New Roman"/>
                <a:cs typeface="Times New Roman"/>
              </a:rPr>
              <a:t>  </a:t>
            </a:r>
            <a:r>
              <a:rPr sz="1000" spc="-55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p</a:t>
            </a:r>
            <a:r>
              <a:rPr sz="1000" spc="-10" dirty="0">
                <a:latin typeface="Lucida Sans Unicode"/>
                <a:cs typeface="Lucida Sans Unicode"/>
              </a:rPr>
              <a:t>ublis</a:t>
            </a:r>
            <a:r>
              <a:rPr sz="1000" spc="-5" dirty="0">
                <a:latin typeface="Lucida Sans Unicode"/>
                <a:cs typeface="Lucida Sans Unicode"/>
              </a:rPr>
              <a:t>h</a:t>
            </a:r>
            <a:r>
              <a:rPr sz="1000" spc="-15" dirty="0">
                <a:latin typeface="Lucida Sans Unicode"/>
                <a:cs typeface="Lucida Sans Unicode"/>
              </a:rPr>
              <a:t>ed</a:t>
            </a:r>
            <a:r>
              <a:rPr sz="1000" spc="-10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s</a:t>
            </a:r>
            <a:r>
              <a:rPr sz="1000" spc="-5" dirty="0">
                <a:latin typeface="Lucida Sans Unicode"/>
                <a:cs typeface="Lucida Sans Unicode"/>
              </a:rPr>
              <a:t>cienti</a:t>
            </a:r>
            <a:r>
              <a:rPr sz="1000" dirty="0">
                <a:latin typeface="Lucida Sans Unicode"/>
                <a:cs typeface="Lucida Sans Unicode"/>
              </a:rPr>
              <a:t>f</a:t>
            </a:r>
            <a:r>
              <a:rPr sz="1000" spc="-5" dirty="0">
                <a:latin typeface="Lucida Sans Unicode"/>
                <a:cs typeface="Lucida Sans Unicode"/>
              </a:rPr>
              <a:t>ic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4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re</a:t>
            </a:r>
            <a:r>
              <a:rPr sz="1000" spc="-5" dirty="0">
                <a:latin typeface="Lucida Sans Unicode"/>
                <a:cs typeface="Lucida Sans Unicode"/>
              </a:rPr>
              <a:t>s</a:t>
            </a:r>
            <a:r>
              <a:rPr sz="1000" spc="-10" dirty="0">
                <a:latin typeface="Lucida Sans Unicode"/>
                <a:cs typeface="Lucida Sans Unicode"/>
              </a:rPr>
              <a:t>earch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40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s</a:t>
            </a:r>
            <a:r>
              <a:rPr sz="1000" spc="0" dirty="0">
                <a:latin typeface="Lucida Sans Unicode"/>
                <a:cs typeface="Lucida Sans Unicode"/>
              </a:rPr>
              <a:t>u</a:t>
            </a:r>
            <a:r>
              <a:rPr sz="1000" spc="-5" dirty="0">
                <a:latin typeface="Lucida Sans Unicode"/>
                <a:cs typeface="Lucida Sans Unicode"/>
              </a:rPr>
              <a:t>m</a:t>
            </a:r>
            <a:r>
              <a:rPr sz="1000" spc="-20" dirty="0">
                <a:latin typeface="Lucida Sans Unicode"/>
                <a:cs typeface="Lucida Sans Unicode"/>
              </a:rPr>
              <a:t>m</a:t>
            </a:r>
            <a:r>
              <a:rPr sz="1000" spc="-10" dirty="0">
                <a:latin typeface="Lucida Sans Unicode"/>
                <a:cs typeface="Lucida Sans Unicode"/>
              </a:rPr>
              <a:t>ar</a:t>
            </a:r>
            <a:r>
              <a:rPr sz="1000" spc="-5" dirty="0">
                <a:latin typeface="Lucida Sans Unicode"/>
                <a:cs typeface="Lucida Sans Unicode"/>
              </a:rPr>
              <a:t>ie</a:t>
            </a:r>
            <a:r>
              <a:rPr sz="1000" spc="-10" dirty="0">
                <a:latin typeface="Lucida Sans Unicode"/>
                <a:cs typeface="Lucida Sans Unicode"/>
              </a:rPr>
              <a:t>s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5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Lucida Sans Unicode"/>
                <a:cs typeface="Lucida Sans Unicode"/>
              </a:rPr>
              <a:t>inclu</a:t>
            </a:r>
            <a:r>
              <a:rPr sz="1000" spc="-10" dirty="0">
                <a:latin typeface="Lucida Sans Unicode"/>
                <a:cs typeface="Lucida Sans Unicode"/>
              </a:rPr>
              <a:t>ding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4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Lucida Sans Unicode"/>
                <a:cs typeface="Lucida Sans Unicode"/>
              </a:rPr>
              <a:t>th</a:t>
            </a:r>
            <a:r>
              <a:rPr sz="1000" spc="-15" dirty="0">
                <a:latin typeface="Lucida Sans Unicode"/>
                <a:cs typeface="Lucida Sans Unicode"/>
              </a:rPr>
              <a:t>e</a:t>
            </a:r>
            <a:r>
              <a:rPr sz="1000" dirty="0">
                <a:latin typeface="Lucida Sans Unicode"/>
                <a:cs typeface="Lucida Sans Unicode"/>
              </a:rPr>
              <a:t>i</a:t>
            </a:r>
            <a:r>
              <a:rPr sz="1000" spc="-5" dirty="0">
                <a:latin typeface="Lucida Sans Unicode"/>
                <a:cs typeface="Lucida Sans Unicode"/>
              </a:rPr>
              <a:t>r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45" dirty="0">
                <a:latin typeface="Times New Roman"/>
                <a:cs typeface="Times New Roman"/>
              </a:rPr>
              <a:t> </a:t>
            </a:r>
            <a:r>
              <a:rPr sz="1000" spc="0" dirty="0">
                <a:latin typeface="Lucida Sans Unicode"/>
                <a:cs typeface="Lucida Sans Unicode"/>
              </a:rPr>
              <a:t>r</a:t>
            </a:r>
            <a:r>
              <a:rPr sz="1000" spc="-15" dirty="0">
                <a:latin typeface="Lucida Sans Unicode"/>
                <a:cs typeface="Lucida Sans Unicode"/>
              </a:rPr>
              <a:t>e</a:t>
            </a:r>
            <a:r>
              <a:rPr sz="1000" spc="-20" dirty="0">
                <a:latin typeface="Lucida Sans Unicode"/>
                <a:cs typeface="Lucida Sans Unicode"/>
              </a:rPr>
              <a:t>s</a:t>
            </a:r>
            <a:r>
              <a:rPr sz="1000" spc="-5" dirty="0">
                <a:latin typeface="Lucida Sans Unicode"/>
                <a:cs typeface="Lucida Sans Unicode"/>
              </a:rPr>
              <a:t>ults,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40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pre</a:t>
            </a:r>
            <a:r>
              <a:rPr sz="1000" spc="-5" dirty="0">
                <a:latin typeface="Lucida Sans Unicode"/>
                <a:cs typeface="Lucida Sans Unicode"/>
              </a:rPr>
              <a:t>p</a:t>
            </a:r>
            <a:r>
              <a:rPr sz="1000" spc="-10" dirty="0">
                <a:latin typeface="Lucida Sans Unicode"/>
                <a:cs typeface="Lucida Sans Unicode"/>
              </a:rPr>
              <a:t>ar</a:t>
            </a:r>
            <a:r>
              <a:rPr sz="1000" dirty="0">
                <a:latin typeface="Lucida Sans Unicode"/>
                <a:cs typeface="Lucida Sans Unicode"/>
              </a:rPr>
              <a:t>e</a:t>
            </a:r>
            <a:r>
              <a:rPr sz="1000" spc="-10" dirty="0">
                <a:latin typeface="Lucida Sans Unicode"/>
                <a:cs typeface="Lucida Sans Unicode"/>
              </a:rPr>
              <a:t>d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5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Lucida Sans Unicode"/>
                <a:cs typeface="Lucida Sans Unicode"/>
              </a:rPr>
              <a:t>b</a:t>
            </a:r>
            <a:r>
              <a:rPr sz="1000" spc="-10" dirty="0">
                <a:latin typeface="Lucida Sans Unicode"/>
                <a:cs typeface="Lucida Sans Unicode"/>
              </a:rPr>
              <a:t>y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5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a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45" dirty="0">
                <a:latin typeface="Times New Roman"/>
                <a:cs typeface="Times New Roman"/>
              </a:rPr>
              <a:t> </a:t>
            </a:r>
            <a:r>
              <a:rPr sz="1000" spc="0" dirty="0">
                <a:latin typeface="Lucida Sans Unicode"/>
                <a:cs typeface="Lucida Sans Unicode"/>
              </a:rPr>
              <a:t>n</a:t>
            </a:r>
            <a:r>
              <a:rPr sz="1000" spc="-5" dirty="0">
                <a:latin typeface="Lucida Sans Unicode"/>
                <a:cs typeface="Lucida Sans Unicode"/>
              </a:rPr>
              <a:t>u</a:t>
            </a:r>
            <a:r>
              <a:rPr sz="1000" spc="-20" dirty="0">
                <a:latin typeface="Lucida Sans Unicode"/>
                <a:cs typeface="Lucida Sans Unicode"/>
              </a:rPr>
              <a:t>m</a:t>
            </a:r>
            <a:r>
              <a:rPr sz="1000" spc="-15" dirty="0">
                <a:latin typeface="Lucida Sans Unicode"/>
                <a:cs typeface="Lucida Sans Unicode"/>
              </a:rPr>
              <a:t>b</a:t>
            </a:r>
            <a:r>
              <a:rPr sz="1000" spc="-5" dirty="0">
                <a:latin typeface="Lucida Sans Unicode"/>
                <a:cs typeface="Lucida Sans Unicode"/>
              </a:rPr>
              <a:t>er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45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o</a:t>
            </a:r>
            <a:r>
              <a:rPr sz="1000" spc="-5" dirty="0">
                <a:latin typeface="Lucida Sans Unicode"/>
                <a:cs typeface="Lucida Sans Unicode"/>
              </a:rPr>
              <a:t>f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4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the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Lucida Sans Unicode"/>
                <a:cs typeface="Lucida Sans Unicode"/>
              </a:rPr>
              <a:t>f</a:t>
            </a:r>
            <a:r>
              <a:rPr sz="1000" spc="-15" dirty="0">
                <a:latin typeface="Lucida Sans Unicode"/>
                <a:cs typeface="Lucida Sans Unicode"/>
              </a:rPr>
              <a:t>a</a:t>
            </a:r>
            <a:r>
              <a:rPr sz="1000" spc="-5" dirty="0">
                <a:latin typeface="Lucida Sans Unicode"/>
                <a:cs typeface="Lucida Sans Unicode"/>
              </a:rPr>
              <a:t>culty</a:t>
            </a:r>
            <a:r>
              <a:rPr sz="1000" dirty="0">
                <a:latin typeface="Times New Roman"/>
                <a:cs typeface="Times New Roman"/>
              </a:rPr>
              <a:t>  </a:t>
            </a:r>
            <a:r>
              <a:rPr sz="1000" spc="-120" dirty="0">
                <a:latin typeface="Times New Roman"/>
                <a:cs typeface="Times New Roman"/>
              </a:rPr>
              <a:t> </a:t>
            </a:r>
            <a:r>
              <a:rPr sz="1000" spc="-20" dirty="0">
                <a:latin typeface="Lucida Sans Unicode"/>
                <a:cs typeface="Lucida Sans Unicode"/>
              </a:rPr>
              <a:t>m</a:t>
            </a:r>
            <a:r>
              <a:rPr sz="1000" spc="-5" dirty="0">
                <a:latin typeface="Lucida Sans Unicode"/>
                <a:cs typeface="Lucida Sans Unicode"/>
              </a:rPr>
              <a:t>e</a:t>
            </a:r>
            <a:r>
              <a:rPr sz="1000" spc="-20" dirty="0">
                <a:latin typeface="Lucida Sans Unicode"/>
                <a:cs typeface="Lucida Sans Unicode"/>
              </a:rPr>
              <a:t>m</a:t>
            </a:r>
            <a:r>
              <a:rPr sz="1000" spc="-5" dirty="0">
                <a:latin typeface="Lucida Sans Unicode"/>
                <a:cs typeface="Lucida Sans Unicode"/>
              </a:rPr>
              <a:t>b</a:t>
            </a:r>
            <a:r>
              <a:rPr sz="1000" spc="-10" dirty="0">
                <a:latin typeface="Lucida Sans Unicode"/>
                <a:cs typeface="Lucida Sans Unicode"/>
              </a:rPr>
              <a:t>er</a:t>
            </a:r>
            <a:r>
              <a:rPr sz="1000" spc="-20" dirty="0">
                <a:latin typeface="Lucida Sans Unicode"/>
                <a:cs typeface="Lucida Sans Unicode"/>
              </a:rPr>
              <a:t>s</a:t>
            </a:r>
            <a:r>
              <a:rPr sz="1000" spc="-5" dirty="0">
                <a:latin typeface="Lucida Sans Unicode"/>
                <a:cs typeface="Lucida Sans Unicode"/>
              </a:rPr>
              <a:t>.</a:t>
            </a:r>
            <a:r>
              <a:rPr sz="1000" dirty="0">
                <a:latin typeface="Times New Roman"/>
                <a:cs typeface="Times New Roman"/>
              </a:rPr>
              <a:t>  </a:t>
            </a:r>
            <a:r>
              <a:rPr sz="1000" spc="-1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Lucida Sans Unicode"/>
                <a:cs typeface="Lucida Sans Unicode"/>
              </a:rPr>
              <a:t>F</a:t>
            </a:r>
            <a:r>
              <a:rPr sz="1000" spc="-5" dirty="0">
                <a:latin typeface="Lucida Sans Unicode"/>
                <a:cs typeface="Lucida Sans Unicode"/>
              </a:rPr>
              <a:t>u</a:t>
            </a:r>
            <a:r>
              <a:rPr sz="1000" spc="-10" dirty="0">
                <a:latin typeface="Lucida Sans Unicode"/>
                <a:cs typeface="Lucida Sans Unicode"/>
              </a:rPr>
              <a:t>rt</a:t>
            </a:r>
            <a:r>
              <a:rPr sz="1000" spc="0" dirty="0">
                <a:latin typeface="Lucida Sans Unicode"/>
                <a:cs typeface="Lucida Sans Unicode"/>
              </a:rPr>
              <a:t>h</a:t>
            </a:r>
            <a:r>
              <a:rPr sz="1000" spc="-10" dirty="0">
                <a:latin typeface="Lucida Sans Unicode"/>
                <a:cs typeface="Lucida Sans Unicode"/>
              </a:rPr>
              <a:t>erm</a:t>
            </a:r>
            <a:r>
              <a:rPr sz="1000" spc="-15" dirty="0">
                <a:latin typeface="Lucida Sans Unicode"/>
                <a:cs typeface="Lucida Sans Unicode"/>
              </a:rPr>
              <a:t>ore</a:t>
            </a:r>
            <a:r>
              <a:rPr sz="1000" spc="-5" dirty="0">
                <a:latin typeface="Lucida Sans Unicode"/>
                <a:cs typeface="Lucida Sans Unicode"/>
              </a:rPr>
              <a:t>,</a:t>
            </a:r>
            <a:r>
              <a:rPr sz="1000" dirty="0">
                <a:latin typeface="Times New Roman"/>
                <a:cs typeface="Times New Roman"/>
              </a:rPr>
              <a:t>  </a:t>
            </a:r>
            <a:r>
              <a:rPr sz="1000" spc="-11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Lucida Sans Unicode"/>
                <a:cs typeface="Lucida Sans Unicode"/>
              </a:rPr>
              <a:t>Dr.</a:t>
            </a:r>
            <a:r>
              <a:rPr sz="1000" dirty="0">
                <a:latin typeface="Times New Roman"/>
                <a:cs typeface="Times New Roman"/>
              </a:rPr>
              <a:t>  </a:t>
            </a:r>
            <a:r>
              <a:rPr sz="1000" spc="-12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Saleh</a:t>
            </a:r>
            <a:r>
              <a:rPr sz="1000" dirty="0">
                <a:latin typeface="Times New Roman"/>
                <a:cs typeface="Times New Roman"/>
              </a:rPr>
              <a:t>  </a:t>
            </a:r>
            <a:r>
              <a:rPr sz="1000" spc="-110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p</a:t>
            </a:r>
            <a:r>
              <a:rPr sz="1000" dirty="0">
                <a:latin typeface="Lucida Sans Unicode"/>
                <a:cs typeface="Lucida Sans Unicode"/>
              </a:rPr>
              <a:t>r</a:t>
            </a:r>
            <a:r>
              <a:rPr sz="1000" spc="-15" dirty="0">
                <a:latin typeface="Lucida Sans Unicode"/>
                <a:cs typeface="Lucida Sans Unicode"/>
              </a:rPr>
              <a:t>e</a:t>
            </a:r>
            <a:r>
              <a:rPr sz="1000" spc="-10" dirty="0">
                <a:latin typeface="Lucida Sans Unicode"/>
                <a:cs typeface="Lucida Sans Unicode"/>
              </a:rPr>
              <a:t>s</a:t>
            </a:r>
            <a:r>
              <a:rPr sz="1000" spc="-15" dirty="0">
                <a:latin typeface="Lucida Sans Unicode"/>
                <a:cs typeface="Lucida Sans Unicode"/>
              </a:rPr>
              <a:t>ente</a:t>
            </a:r>
            <a:r>
              <a:rPr sz="1000" spc="-10" dirty="0">
                <a:latin typeface="Lucida Sans Unicode"/>
                <a:cs typeface="Lucida Sans Unicode"/>
              </a:rPr>
              <a:t>d</a:t>
            </a:r>
            <a:r>
              <a:rPr sz="1000" dirty="0">
                <a:latin typeface="Times New Roman"/>
                <a:cs typeface="Times New Roman"/>
              </a:rPr>
              <a:t>  </a:t>
            </a:r>
            <a:r>
              <a:rPr sz="1000" spc="-12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a</a:t>
            </a:r>
            <a:r>
              <a:rPr sz="1000" dirty="0">
                <a:latin typeface="Times New Roman"/>
                <a:cs typeface="Times New Roman"/>
              </a:rPr>
              <a:t>  </a:t>
            </a:r>
            <a:r>
              <a:rPr sz="1000" spc="-114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s</a:t>
            </a:r>
            <a:r>
              <a:rPr sz="1000" spc="0" dirty="0">
                <a:latin typeface="Lucida Sans Unicode"/>
                <a:cs typeface="Lucida Sans Unicode"/>
              </a:rPr>
              <a:t>u</a:t>
            </a:r>
            <a:r>
              <a:rPr sz="1000" spc="-20" dirty="0">
                <a:latin typeface="Lucida Sans Unicode"/>
                <a:cs typeface="Lucida Sans Unicode"/>
              </a:rPr>
              <a:t>mm</a:t>
            </a:r>
            <a:r>
              <a:rPr sz="1000" dirty="0">
                <a:latin typeface="Lucida Sans Unicode"/>
                <a:cs typeface="Lucida Sans Unicode"/>
              </a:rPr>
              <a:t>a</a:t>
            </a:r>
            <a:r>
              <a:rPr sz="1000" spc="-10" dirty="0">
                <a:latin typeface="Lucida Sans Unicode"/>
                <a:cs typeface="Lucida Sans Unicode"/>
              </a:rPr>
              <a:t>ry</a:t>
            </a:r>
            <a:r>
              <a:rPr sz="1000" dirty="0">
                <a:latin typeface="Times New Roman"/>
                <a:cs typeface="Times New Roman"/>
              </a:rPr>
              <a:t>  </a:t>
            </a:r>
            <a:r>
              <a:rPr sz="1000" spc="-120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o</a:t>
            </a:r>
            <a:r>
              <a:rPr sz="1000" spc="-5" dirty="0">
                <a:latin typeface="Lucida Sans Unicode"/>
                <a:cs typeface="Lucida Sans Unicode"/>
              </a:rPr>
              <a:t>f</a:t>
            </a:r>
            <a:r>
              <a:rPr sz="1000" dirty="0">
                <a:latin typeface="Times New Roman"/>
                <a:cs typeface="Times New Roman"/>
              </a:rPr>
              <a:t>  </a:t>
            </a:r>
            <a:r>
              <a:rPr sz="1000" spc="-11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the</a:t>
            </a:r>
            <a:r>
              <a:rPr sz="1000" dirty="0">
                <a:latin typeface="Times New Roman"/>
                <a:cs typeface="Times New Roman"/>
              </a:rPr>
              <a:t>  </a:t>
            </a:r>
            <a:r>
              <a:rPr sz="1000" spc="-120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s</a:t>
            </a:r>
            <a:r>
              <a:rPr sz="1000" spc="-5" dirty="0">
                <a:latin typeface="Lucida Sans Unicode"/>
                <a:cs typeface="Lucida Sans Unicode"/>
              </a:rPr>
              <a:t>cienti</a:t>
            </a:r>
            <a:r>
              <a:rPr sz="1000" dirty="0">
                <a:latin typeface="Lucida Sans Unicode"/>
                <a:cs typeface="Lucida Sans Unicode"/>
              </a:rPr>
              <a:t>f</a:t>
            </a:r>
            <a:r>
              <a:rPr sz="1000" spc="-5" dirty="0">
                <a:latin typeface="Lucida Sans Unicode"/>
                <a:cs typeface="Lucida Sans Unicode"/>
              </a:rPr>
              <a:t>ic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s</a:t>
            </a:r>
            <a:r>
              <a:rPr sz="1000" spc="-5" dirty="0">
                <a:latin typeface="Lucida Sans Unicode"/>
                <a:cs typeface="Lucida Sans Unicode"/>
              </a:rPr>
              <a:t>e</a:t>
            </a:r>
            <a:r>
              <a:rPr sz="1000" spc="-20" dirty="0">
                <a:latin typeface="Lucida Sans Unicode"/>
                <a:cs typeface="Lucida Sans Unicode"/>
              </a:rPr>
              <a:t>m</a:t>
            </a:r>
            <a:r>
              <a:rPr sz="1000" spc="-5" dirty="0">
                <a:latin typeface="Lucida Sans Unicode"/>
                <a:cs typeface="Lucida Sans Unicode"/>
              </a:rPr>
              <a:t>in</a:t>
            </a:r>
            <a:r>
              <a:rPr sz="1000" spc="-10" dirty="0">
                <a:latin typeface="Lucida Sans Unicode"/>
                <a:cs typeface="Lucida Sans Unicode"/>
              </a:rPr>
              <a:t>ars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9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c</a:t>
            </a:r>
            <a:r>
              <a:rPr sz="1000" spc="-15" dirty="0">
                <a:latin typeface="Lucida Sans Unicode"/>
                <a:cs typeface="Lucida Sans Unicode"/>
              </a:rPr>
              <a:t>o</a:t>
            </a:r>
            <a:r>
              <a:rPr sz="1000" spc="-5" dirty="0">
                <a:latin typeface="Lucida Sans Unicode"/>
                <a:cs typeface="Lucida Sans Unicode"/>
              </a:rPr>
              <a:t>n</a:t>
            </a:r>
            <a:r>
              <a:rPr sz="1000" spc="-15" dirty="0">
                <a:latin typeface="Lucida Sans Unicode"/>
                <a:cs typeface="Lucida Sans Unicode"/>
              </a:rPr>
              <a:t>d</a:t>
            </a:r>
            <a:r>
              <a:rPr sz="1000" spc="-5" dirty="0">
                <a:latin typeface="Lucida Sans Unicode"/>
                <a:cs typeface="Lucida Sans Unicode"/>
              </a:rPr>
              <a:t>uct</a:t>
            </a:r>
            <a:r>
              <a:rPr sz="1000" spc="-15" dirty="0">
                <a:latin typeface="Lucida Sans Unicode"/>
                <a:cs typeface="Lucida Sans Unicode"/>
              </a:rPr>
              <a:t>e</a:t>
            </a:r>
            <a:r>
              <a:rPr sz="1000" spc="-10" dirty="0">
                <a:latin typeface="Lucida Sans Unicode"/>
                <a:cs typeface="Lucida Sans Unicode"/>
              </a:rPr>
              <a:t>d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9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Lucida Sans Unicode"/>
                <a:cs typeface="Lucida Sans Unicode"/>
              </a:rPr>
              <a:t>b</a:t>
            </a:r>
            <a:r>
              <a:rPr sz="1000" spc="-10" dirty="0">
                <a:latin typeface="Lucida Sans Unicode"/>
                <a:cs typeface="Lucida Sans Unicode"/>
              </a:rPr>
              <a:t>y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10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the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9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college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95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s</a:t>
            </a:r>
            <a:r>
              <a:rPr sz="1000" spc="-5" dirty="0">
                <a:latin typeface="Lucida Sans Unicode"/>
                <a:cs typeface="Lucida Sans Unicode"/>
              </a:rPr>
              <a:t>in</a:t>
            </a:r>
            <a:r>
              <a:rPr sz="1000" spc="-10" dirty="0">
                <a:latin typeface="Lucida Sans Unicode"/>
                <a:cs typeface="Lucida Sans Unicode"/>
              </a:rPr>
              <a:t>ce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9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las</a:t>
            </a:r>
            <a:r>
              <a:rPr sz="1000" spc="-5" dirty="0">
                <a:latin typeface="Lucida Sans Unicode"/>
                <a:cs typeface="Lucida Sans Unicode"/>
              </a:rPr>
              <a:t>t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95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year</a:t>
            </a:r>
            <a:r>
              <a:rPr sz="1000" spc="-5" dirty="0">
                <a:latin typeface="Lucida Sans Unicode"/>
                <a:cs typeface="Lucida Sans Unicode"/>
              </a:rPr>
              <a:t>,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9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Lucida Sans Unicode"/>
                <a:cs typeface="Lucida Sans Unicode"/>
              </a:rPr>
              <a:t>in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100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or</a:t>
            </a:r>
            <a:r>
              <a:rPr sz="1000" spc="-5" dirty="0">
                <a:latin typeface="Lucida Sans Unicode"/>
                <a:cs typeface="Lucida Sans Unicode"/>
              </a:rPr>
              <a:t>d</a:t>
            </a:r>
            <a:r>
              <a:rPr sz="1000" spc="-15" dirty="0">
                <a:latin typeface="Lucida Sans Unicode"/>
                <a:cs typeface="Lucida Sans Unicode"/>
              </a:rPr>
              <a:t>e</a:t>
            </a:r>
            <a:r>
              <a:rPr sz="1000" spc="-5" dirty="0">
                <a:latin typeface="Lucida Sans Unicode"/>
                <a:cs typeface="Lucida Sans Unicode"/>
              </a:rPr>
              <a:t>r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9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Lucida Sans Unicode"/>
                <a:cs typeface="Lucida Sans Unicode"/>
              </a:rPr>
              <a:t>to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9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k</a:t>
            </a:r>
            <a:r>
              <a:rPr sz="1000" spc="-15" dirty="0">
                <a:latin typeface="Lucida Sans Unicode"/>
                <a:cs typeface="Lucida Sans Unicode"/>
              </a:rPr>
              <a:t>e</a:t>
            </a:r>
            <a:r>
              <a:rPr sz="1000" spc="-20" dirty="0">
                <a:latin typeface="Lucida Sans Unicode"/>
                <a:cs typeface="Lucida Sans Unicode"/>
              </a:rPr>
              <a:t>e</a:t>
            </a:r>
            <a:r>
              <a:rPr sz="1000" spc="-10" dirty="0">
                <a:latin typeface="Lucida Sans Unicode"/>
                <a:cs typeface="Lucida Sans Unicode"/>
              </a:rPr>
              <a:t>p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10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the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9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Lucida Sans Unicode"/>
                <a:cs typeface="Lucida Sans Unicode"/>
              </a:rPr>
              <a:t>f</a:t>
            </a:r>
            <a:r>
              <a:rPr sz="1000" spc="-15" dirty="0">
                <a:latin typeface="Lucida Sans Unicode"/>
                <a:cs typeface="Lucida Sans Unicode"/>
              </a:rPr>
              <a:t>a</a:t>
            </a:r>
            <a:r>
              <a:rPr sz="1000" spc="-5" dirty="0">
                <a:latin typeface="Lucida Sans Unicode"/>
                <a:cs typeface="Lucida Sans Unicode"/>
              </a:rPr>
              <a:t>culty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Lucida Sans Unicode"/>
                <a:cs typeface="Lucida Sans Unicode"/>
              </a:rPr>
              <a:t>t</a:t>
            </a:r>
            <a:r>
              <a:rPr sz="1000" spc="-15" dirty="0">
                <a:latin typeface="Lucida Sans Unicode"/>
                <a:cs typeface="Lucida Sans Unicode"/>
              </a:rPr>
              <a:t>e</a:t>
            </a:r>
            <a:r>
              <a:rPr sz="1000" spc="-10" dirty="0">
                <a:latin typeface="Lucida Sans Unicode"/>
                <a:cs typeface="Lucida Sans Unicode"/>
              </a:rPr>
              <a:t>a</a:t>
            </a:r>
            <a:r>
              <a:rPr sz="1000" spc="-5" dirty="0">
                <a:latin typeface="Lucida Sans Unicode"/>
                <a:cs typeface="Lucida Sans Unicode"/>
              </a:rPr>
              <a:t>chin</a:t>
            </a:r>
            <a:r>
              <a:rPr sz="1000" spc="-10" dirty="0">
                <a:latin typeface="Lucida Sans Unicode"/>
                <a:cs typeface="Lucida Sans Unicode"/>
              </a:rPr>
              <a:t>g</a:t>
            </a:r>
            <a:r>
              <a:rPr sz="1000" dirty="0">
                <a:latin typeface="Lucida Sans Unicode"/>
                <a:cs typeface="Lucida Sans Unicode"/>
              </a:rPr>
              <a:t> </a:t>
            </a:r>
            <a:r>
              <a:rPr sz="1000" spc="-55" dirty="0">
                <a:latin typeface="Lucida Sans Unicode"/>
                <a:cs typeface="Lucida Sans Unicode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s</a:t>
            </a:r>
            <a:r>
              <a:rPr sz="1000" spc="-5" dirty="0">
                <a:latin typeface="Lucida Sans Unicode"/>
                <a:cs typeface="Lucida Sans Unicode"/>
              </a:rPr>
              <a:t>ta</a:t>
            </a:r>
            <a:r>
              <a:rPr sz="1000" dirty="0">
                <a:latin typeface="Lucida Sans Unicode"/>
                <a:cs typeface="Lucida Sans Unicode"/>
              </a:rPr>
              <a:t>f</a:t>
            </a:r>
            <a:r>
              <a:rPr sz="1000" spc="-5" dirty="0">
                <a:latin typeface="Lucida Sans Unicode"/>
                <a:cs typeface="Lucida Sans Unicode"/>
              </a:rPr>
              <a:t>f</a:t>
            </a:r>
            <a:r>
              <a:rPr sz="1000" dirty="0">
                <a:latin typeface="Lucida Sans Unicode"/>
                <a:cs typeface="Lucida Sans Unicode"/>
              </a:rPr>
              <a:t> </a:t>
            </a:r>
            <a:r>
              <a:rPr sz="1000" spc="-55" dirty="0">
                <a:latin typeface="Lucida Sans Unicode"/>
                <a:cs typeface="Lucida Sans Unicode"/>
              </a:rPr>
              <a:t> </a:t>
            </a:r>
            <a:r>
              <a:rPr sz="1000" spc="-20" dirty="0">
                <a:latin typeface="Lucida Sans Unicode"/>
                <a:cs typeface="Lucida Sans Unicode"/>
              </a:rPr>
              <a:t>m</a:t>
            </a:r>
            <a:r>
              <a:rPr sz="1000" spc="-10" dirty="0">
                <a:latin typeface="Lucida Sans Unicode"/>
                <a:cs typeface="Lucida Sans Unicode"/>
              </a:rPr>
              <a:t>e</a:t>
            </a:r>
            <a:r>
              <a:rPr sz="1000" spc="-20" dirty="0">
                <a:latin typeface="Lucida Sans Unicode"/>
                <a:cs typeface="Lucida Sans Unicode"/>
              </a:rPr>
              <a:t>m</a:t>
            </a:r>
            <a:r>
              <a:rPr sz="1000" spc="-5" dirty="0">
                <a:latin typeface="Lucida Sans Unicode"/>
                <a:cs typeface="Lucida Sans Unicode"/>
              </a:rPr>
              <a:t>bers</a:t>
            </a:r>
            <a:r>
              <a:rPr sz="1000" dirty="0">
                <a:latin typeface="Lucida Sans Unicode"/>
                <a:cs typeface="Lucida Sans Unicode"/>
              </a:rPr>
              <a:t> </a:t>
            </a:r>
            <a:r>
              <a:rPr sz="1000" spc="-55" dirty="0">
                <a:latin typeface="Lucida Sans Unicode"/>
                <a:cs typeface="Lucida Sans Unicode"/>
              </a:rPr>
              <a:t> </a:t>
            </a:r>
            <a:r>
              <a:rPr sz="1000" spc="-5" dirty="0">
                <a:latin typeface="Lucida Sans Unicode"/>
                <a:cs typeface="Lucida Sans Unicode"/>
              </a:rPr>
              <a:t>link</a:t>
            </a:r>
            <a:r>
              <a:rPr sz="1000" spc="-10" dirty="0">
                <a:latin typeface="Lucida Sans Unicode"/>
                <a:cs typeface="Lucida Sans Unicode"/>
              </a:rPr>
              <a:t>ed</a:t>
            </a:r>
            <a:r>
              <a:rPr sz="1000" dirty="0">
                <a:latin typeface="Lucida Sans Unicode"/>
                <a:cs typeface="Lucida Sans Unicode"/>
              </a:rPr>
              <a:t> </a:t>
            </a:r>
            <a:r>
              <a:rPr sz="1000" spc="-65" dirty="0">
                <a:latin typeface="Lucida Sans Unicode"/>
                <a:cs typeface="Lucida Sans Unicode"/>
              </a:rPr>
              <a:t> </a:t>
            </a:r>
            <a:r>
              <a:rPr sz="1000" spc="-5" dirty="0">
                <a:latin typeface="Lucida Sans Unicode"/>
                <a:cs typeface="Lucida Sans Unicode"/>
              </a:rPr>
              <a:t>to</a:t>
            </a:r>
            <a:r>
              <a:rPr sz="1000" dirty="0">
                <a:latin typeface="Lucida Sans Unicode"/>
                <a:cs typeface="Lucida Sans Unicode"/>
              </a:rPr>
              <a:t> </a:t>
            </a:r>
            <a:r>
              <a:rPr sz="1000" spc="-60" dirty="0">
                <a:latin typeface="Lucida Sans Unicode"/>
                <a:cs typeface="Lucida Sans Unicode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the</a:t>
            </a:r>
            <a:r>
              <a:rPr sz="1000" dirty="0">
                <a:latin typeface="Lucida Sans Unicode"/>
                <a:cs typeface="Lucida Sans Unicode"/>
              </a:rPr>
              <a:t> </a:t>
            </a:r>
            <a:r>
              <a:rPr sz="1000" spc="-60" dirty="0">
                <a:latin typeface="Lucida Sans Unicode"/>
                <a:cs typeface="Lucida Sans Unicode"/>
              </a:rPr>
              <a:t> </a:t>
            </a:r>
            <a:r>
              <a:rPr sz="1000" spc="-5" dirty="0">
                <a:latin typeface="Lucida Sans Unicode"/>
                <a:cs typeface="Lucida Sans Unicode"/>
              </a:rPr>
              <a:t>late</a:t>
            </a:r>
            <a:r>
              <a:rPr sz="1000" spc="-15" dirty="0">
                <a:latin typeface="Lucida Sans Unicode"/>
                <a:cs typeface="Lucida Sans Unicode"/>
              </a:rPr>
              <a:t>s</a:t>
            </a:r>
            <a:r>
              <a:rPr sz="1000" spc="-5" dirty="0">
                <a:latin typeface="Lucida Sans Unicode"/>
                <a:cs typeface="Lucida Sans Unicode"/>
              </a:rPr>
              <a:t>t</a:t>
            </a:r>
            <a:r>
              <a:rPr sz="1000" dirty="0">
                <a:latin typeface="Lucida Sans Unicode"/>
                <a:cs typeface="Lucida Sans Unicode"/>
              </a:rPr>
              <a:t> </a:t>
            </a:r>
            <a:r>
              <a:rPr sz="1000" spc="-60" dirty="0">
                <a:latin typeface="Lucida Sans Unicode"/>
                <a:cs typeface="Lucida Sans Unicode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s</a:t>
            </a:r>
            <a:r>
              <a:rPr sz="1000" spc="-5" dirty="0">
                <a:latin typeface="Lucida Sans Unicode"/>
                <a:cs typeface="Lucida Sans Unicode"/>
              </a:rPr>
              <a:t>cienti</a:t>
            </a:r>
            <a:r>
              <a:rPr sz="1000" dirty="0">
                <a:latin typeface="Lucida Sans Unicode"/>
                <a:cs typeface="Lucida Sans Unicode"/>
              </a:rPr>
              <a:t>f</a:t>
            </a:r>
            <a:r>
              <a:rPr sz="1000" spc="-5" dirty="0">
                <a:latin typeface="Lucida Sans Unicode"/>
                <a:cs typeface="Lucida Sans Unicode"/>
              </a:rPr>
              <a:t>ic</a:t>
            </a:r>
            <a:r>
              <a:rPr sz="1000" dirty="0">
                <a:latin typeface="Lucida Sans Unicode"/>
                <a:cs typeface="Lucida Sans Unicode"/>
              </a:rPr>
              <a:t> </a:t>
            </a:r>
            <a:r>
              <a:rPr sz="1000" spc="-55" dirty="0">
                <a:latin typeface="Lucida Sans Unicode"/>
                <a:cs typeface="Lucida Sans Unicode"/>
              </a:rPr>
              <a:t> </a:t>
            </a:r>
            <a:r>
              <a:rPr sz="1000" spc="-5" dirty="0">
                <a:latin typeface="Lucida Sans Unicode"/>
                <a:cs typeface="Lucida Sans Unicode"/>
              </a:rPr>
              <a:t>re</a:t>
            </a:r>
            <a:r>
              <a:rPr sz="1000" spc="-20" dirty="0">
                <a:latin typeface="Lucida Sans Unicode"/>
                <a:cs typeface="Lucida Sans Unicode"/>
              </a:rPr>
              <a:t>s</a:t>
            </a:r>
            <a:r>
              <a:rPr sz="1000" spc="-5" dirty="0">
                <a:latin typeface="Lucida Sans Unicode"/>
                <a:cs typeface="Lucida Sans Unicode"/>
              </a:rPr>
              <a:t>earc</a:t>
            </a:r>
            <a:r>
              <a:rPr sz="1000" spc="-10" dirty="0">
                <a:latin typeface="Lucida Sans Unicode"/>
                <a:cs typeface="Lucida Sans Unicode"/>
              </a:rPr>
              <a:t>h</a:t>
            </a:r>
            <a:r>
              <a:rPr sz="1000" dirty="0">
                <a:latin typeface="Lucida Sans Unicode"/>
                <a:cs typeface="Lucida Sans Unicode"/>
              </a:rPr>
              <a:t> </a:t>
            </a:r>
            <a:r>
              <a:rPr sz="1000" spc="-55" dirty="0">
                <a:latin typeface="Lucida Sans Unicode"/>
                <a:cs typeface="Lucida Sans Unicode"/>
              </a:rPr>
              <a:t> </a:t>
            </a:r>
            <a:r>
              <a:rPr sz="1000" spc="-5" dirty="0">
                <a:latin typeface="Lucida Sans Unicode"/>
                <a:cs typeface="Lucida Sans Unicode"/>
              </a:rPr>
              <a:t>topic</a:t>
            </a:r>
            <a:r>
              <a:rPr sz="1000" spc="-15" dirty="0">
                <a:latin typeface="Lucida Sans Unicode"/>
                <a:cs typeface="Lucida Sans Unicode"/>
              </a:rPr>
              <a:t>s</a:t>
            </a:r>
            <a:r>
              <a:rPr sz="1000" spc="-5" dirty="0">
                <a:latin typeface="Lucida Sans Unicode"/>
                <a:cs typeface="Lucida Sans Unicode"/>
              </a:rPr>
              <a:t>,</a:t>
            </a:r>
            <a:r>
              <a:rPr sz="1000" dirty="0">
                <a:latin typeface="Lucida Sans Unicode"/>
                <a:cs typeface="Lucida Sans Unicode"/>
              </a:rPr>
              <a:t> </a:t>
            </a:r>
            <a:r>
              <a:rPr sz="1000" spc="-50" dirty="0">
                <a:latin typeface="Lucida Sans Unicode"/>
                <a:cs typeface="Lucida Sans Unicode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a</a:t>
            </a:r>
            <a:r>
              <a:rPr sz="1000" spc="-5" dirty="0">
                <a:latin typeface="Lucida Sans Unicode"/>
                <a:cs typeface="Lucida Sans Unicode"/>
              </a:rPr>
              <a:t>n</a:t>
            </a:r>
            <a:r>
              <a:rPr sz="1000" spc="-10" dirty="0">
                <a:latin typeface="Lucida Sans Unicode"/>
                <a:cs typeface="Lucida Sans Unicode"/>
              </a:rPr>
              <a:t>d</a:t>
            </a:r>
            <a:r>
              <a:rPr sz="1000" dirty="0">
                <a:latin typeface="Lucida Sans Unicode"/>
                <a:cs typeface="Lucida Sans Unicode"/>
              </a:rPr>
              <a:t> </a:t>
            </a:r>
            <a:r>
              <a:rPr sz="1000" spc="-60" dirty="0">
                <a:latin typeface="Lucida Sans Unicode"/>
                <a:cs typeface="Lucida Sans Unicode"/>
              </a:rPr>
              <a:t> </a:t>
            </a:r>
            <a:r>
              <a:rPr sz="1000" spc="-5" dirty="0">
                <a:latin typeface="Lucida Sans Unicode"/>
                <a:cs typeface="Lucida Sans Unicode"/>
              </a:rPr>
              <a:t>that’s th</a:t>
            </a:r>
            <a:r>
              <a:rPr sz="1000" spc="-15" dirty="0">
                <a:latin typeface="Lucida Sans Unicode"/>
                <a:cs typeface="Lucida Sans Unicode"/>
              </a:rPr>
              <a:t>ro</a:t>
            </a:r>
            <a:r>
              <a:rPr sz="1000" spc="-5" dirty="0">
                <a:latin typeface="Lucida Sans Unicode"/>
                <a:cs typeface="Lucida Sans Unicode"/>
              </a:rPr>
              <a:t>u</a:t>
            </a:r>
            <a:r>
              <a:rPr sz="1000" spc="-10" dirty="0">
                <a:latin typeface="Lucida Sans Unicode"/>
                <a:cs typeface="Lucida Sans Unicode"/>
              </a:rPr>
              <a:t>gh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7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presenti</a:t>
            </a:r>
            <a:r>
              <a:rPr sz="1000" spc="-5" dirty="0">
                <a:latin typeface="Lucida Sans Unicode"/>
                <a:cs typeface="Lucida Sans Unicode"/>
              </a:rPr>
              <a:t>n</a:t>
            </a:r>
            <a:r>
              <a:rPr sz="1000" spc="-10" dirty="0">
                <a:latin typeface="Lucida Sans Unicode"/>
                <a:cs typeface="Lucida Sans Unicode"/>
              </a:rPr>
              <a:t>g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8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Lucida Sans Unicode"/>
                <a:cs typeface="Lucida Sans Unicode"/>
              </a:rPr>
              <a:t>th</a:t>
            </a:r>
            <a:r>
              <a:rPr sz="1000" spc="-15" dirty="0">
                <a:latin typeface="Lucida Sans Unicode"/>
                <a:cs typeface="Lucida Sans Unicode"/>
              </a:rPr>
              <a:t>e</a:t>
            </a:r>
            <a:r>
              <a:rPr sz="1000" spc="-10" dirty="0">
                <a:latin typeface="Lucida Sans Unicode"/>
                <a:cs typeface="Lucida Sans Unicode"/>
              </a:rPr>
              <a:t>se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8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Lucida Sans Unicode"/>
                <a:cs typeface="Lucida Sans Unicode"/>
              </a:rPr>
              <a:t>topics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8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Lucida Sans Unicode"/>
                <a:cs typeface="Lucida Sans Unicode"/>
              </a:rPr>
              <a:t>d</a:t>
            </a:r>
            <a:r>
              <a:rPr sz="1000" spc="-5" dirty="0">
                <a:latin typeface="Lucida Sans Unicode"/>
                <a:cs typeface="Lucida Sans Unicode"/>
              </a:rPr>
              <a:t>u</a:t>
            </a:r>
            <a:r>
              <a:rPr sz="1000" spc="-10" dirty="0">
                <a:latin typeface="Lucida Sans Unicode"/>
                <a:cs typeface="Lucida Sans Unicode"/>
              </a:rPr>
              <a:t>ri</a:t>
            </a:r>
            <a:r>
              <a:rPr sz="1000" spc="-5" dirty="0">
                <a:latin typeface="Lucida Sans Unicode"/>
                <a:cs typeface="Lucida Sans Unicode"/>
              </a:rPr>
              <a:t>n</a:t>
            </a:r>
            <a:r>
              <a:rPr sz="1000" spc="-10" dirty="0">
                <a:latin typeface="Lucida Sans Unicode"/>
                <a:cs typeface="Lucida Sans Unicode"/>
              </a:rPr>
              <a:t>g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80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p</a:t>
            </a:r>
            <a:r>
              <a:rPr sz="1000" spc="-5" dirty="0">
                <a:latin typeface="Lucida Sans Unicode"/>
                <a:cs typeface="Lucida Sans Unicode"/>
              </a:rPr>
              <a:t>e</a:t>
            </a:r>
            <a:r>
              <a:rPr sz="1000" spc="-10" dirty="0">
                <a:latin typeface="Lucida Sans Unicode"/>
                <a:cs typeface="Lucida Sans Unicode"/>
              </a:rPr>
              <a:t>riodic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65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s</a:t>
            </a:r>
            <a:r>
              <a:rPr sz="1000" spc="-5" dirty="0">
                <a:latin typeface="Lucida Sans Unicode"/>
                <a:cs typeface="Lucida Sans Unicode"/>
              </a:rPr>
              <a:t>cienti</a:t>
            </a:r>
            <a:r>
              <a:rPr sz="1000" dirty="0">
                <a:latin typeface="Lucida Sans Unicode"/>
                <a:cs typeface="Lucida Sans Unicode"/>
              </a:rPr>
              <a:t>f</a:t>
            </a:r>
            <a:r>
              <a:rPr sz="1000" spc="-5" dirty="0">
                <a:latin typeface="Lucida Sans Unicode"/>
                <a:cs typeface="Lucida Sans Unicode"/>
              </a:rPr>
              <a:t>ic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8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di</a:t>
            </a:r>
            <a:r>
              <a:rPr sz="1000" spc="-20" dirty="0">
                <a:latin typeface="Lucida Sans Unicode"/>
                <a:cs typeface="Lucida Sans Unicode"/>
              </a:rPr>
              <a:t>s</a:t>
            </a:r>
            <a:r>
              <a:rPr sz="1000" spc="-10" dirty="0">
                <a:latin typeface="Lucida Sans Unicode"/>
                <a:cs typeface="Lucida Sans Unicode"/>
              </a:rPr>
              <a:t>c</a:t>
            </a:r>
            <a:r>
              <a:rPr sz="1000" spc="-5" dirty="0">
                <a:latin typeface="Lucida Sans Unicode"/>
                <a:cs typeface="Lucida Sans Unicode"/>
              </a:rPr>
              <a:t>u</a:t>
            </a:r>
            <a:r>
              <a:rPr sz="1000" spc="-15" dirty="0">
                <a:latin typeface="Lucida Sans Unicode"/>
                <a:cs typeface="Lucida Sans Unicode"/>
              </a:rPr>
              <a:t>ss</a:t>
            </a:r>
            <a:r>
              <a:rPr sz="1000" spc="-5" dirty="0">
                <a:latin typeface="Lucida Sans Unicode"/>
                <a:cs typeface="Lucida Sans Unicode"/>
              </a:rPr>
              <a:t>ion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8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Lucida Sans Unicode"/>
                <a:cs typeface="Lucida Sans Unicode"/>
              </a:rPr>
              <a:t>semin</a:t>
            </a:r>
            <a:r>
              <a:rPr sz="1000" spc="-10" dirty="0">
                <a:latin typeface="Lucida Sans Unicode"/>
                <a:cs typeface="Lucida Sans Unicode"/>
              </a:rPr>
              <a:t>ars</a:t>
            </a:r>
            <a:r>
              <a:rPr sz="1000" spc="-5" dirty="0">
                <a:latin typeface="Lucida Sans Unicode"/>
                <a:cs typeface="Lucida Sans Unicode"/>
              </a:rPr>
              <a:t>,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8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Lucida Sans Unicode"/>
                <a:cs typeface="Lucida Sans Unicode"/>
              </a:rPr>
              <a:t>th</a:t>
            </a:r>
            <a:r>
              <a:rPr sz="1000" spc="-10" dirty="0">
                <a:latin typeface="Lucida Sans Unicode"/>
                <a:cs typeface="Lucida Sans Unicode"/>
              </a:rPr>
              <a:t>at</a:t>
            </a:r>
            <a:r>
              <a:rPr sz="1000" spc="-1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Lucida Sans Unicode"/>
                <a:cs typeface="Lucida Sans Unicode"/>
              </a:rPr>
              <a:t>h</a:t>
            </a:r>
            <a:r>
              <a:rPr sz="1000" spc="-15" dirty="0">
                <a:latin typeface="Lucida Sans Unicode"/>
                <a:cs typeface="Lucida Sans Unicode"/>
              </a:rPr>
              <a:t>os</a:t>
            </a:r>
            <a:r>
              <a:rPr sz="1000" spc="-5" dirty="0">
                <a:latin typeface="Lucida Sans Unicode"/>
                <a:cs typeface="Lucida Sans Unicode"/>
              </a:rPr>
              <a:t>t</a:t>
            </a:r>
            <a:r>
              <a:rPr sz="1000" spc="9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a</a:t>
            </a:r>
            <a:r>
              <a:rPr sz="1000" spc="9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Lucida Sans Unicode"/>
                <a:cs typeface="Lucida Sans Unicode"/>
              </a:rPr>
              <a:t>nu</a:t>
            </a:r>
            <a:r>
              <a:rPr sz="1000" spc="-20" dirty="0">
                <a:latin typeface="Lucida Sans Unicode"/>
                <a:cs typeface="Lucida Sans Unicode"/>
              </a:rPr>
              <a:t>m</a:t>
            </a:r>
            <a:r>
              <a:rPr sz="1000" spc="-15" dirty="0">
                <a:latin typeface="Lucida Sans Unicode"/>
                <a:cs typeface="Lucida Sans Unicode"/>
              </a:rPr>
              <a:t>b</a:t>
            </a:r>
            <a:r>
              <a:rPr sz="1000" spc="-20" dirty="0">
                <a:latin typeface="Lucida Sans Unicode"/>
                <a:cs typeface="Lucida Sans Unicode"/>
              </a:rPr>
              <a:t>e</a:t>
            </a:r>
            <a:r>
              <a:rPr sz="1000" spc="-5" dirty="0">
                <a:latin typeface="Lucida Sans Unicode"/>
                <a:cs typeface="Lucida Sans Unicode"/>
              </a:rPr>
              <a:t>r</a:t>
            </a:r>
            <a:r>
              <a:rPr sz="1000" spc="95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o</a:t>
            </a:r>
            <a:r>
              <a:rPr sz="1000" spc="-5" dirty="0">
                <a:latin typeface="Lucida Sans Unicode"/>
                <a:cs typeface="Lucida Sans Unicode"/>
              </a:rPr>
              <a:t>f</a:t>
            </a:r>
            <a:r>
              <a:rPr sz="1000" spc="10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Lucida Sans Unicode"/>
                <a:cs typeface="Lucida Sans Unicode"/>
              </a:rPr>
              <a:t>s</a:t>
            </a:r>
            <a:r>
              <a:rPr sz="1000" spc="-15" dirty="0">
                <a:latin typeface="Lucida Sans Unicode"/>
                <a:cs typeface="Lucida Sans Unicode"/>
              </a:rPr>
              <a:t>p</a:t>
            </a:r>
            <a:r>
              <a:rPr sz="1000" spc="-20" dirty="0">
                <a:latin typeface="Lucida Sans Unicode"/>
                <a:cs typeface="Lucida Sans Unicode"/>
              </a:rPr>
              <a:t>e</a:t>
            </a:r>
            <a:r>
              <a:rPr sz="1000" spc="-5" dirty="0">
                <a:latin typeface="Lucida Sans Unicode"/>
                <a:cs typeface="Lucida Sans Unicode"/>
              </a:rPr>
              <a:t>cia</a:t>
            </a:r>
            <a:r>
              <a:rPr sz="1000" spc="0" dirty="0">
                <a:latin typeface="Lucida Sans Unicode"/>
                <a:cs typeface="Lucida Sans Unicode"/>
              </a:rPr>
              <a:t>l</a:t>
            </a:r>
            <a:r>
              <a:rPr sz="1000" spc="-5" dirty="0">
                <a:latin typeface="Lucida Sans Unicode"/>
                <a:cs typeface="Lucida Sans Unicode"/>
              </a:rPr>
              <a:t>iz</a:t>
            </a:r>
            <a:r>
              <a:rPr sz="1000" spc="-15" dirty="0">
                <a:latin typeface="Lucida Sans Unicode"/>
                <a:cs typeface="Lucida Sans Unicode"/>
              </a:rPr>
              <a:t>e</a:t>
            </a:r>
            <a:r>
              <a:rPr sz="1000" spc="-10" dirty="0">
                <a:latin typeface="Lucida Sans Unicode"/>
                <a:cs typeface="Lucida Sans Unicode"/>
              </a:rPr>
              <a:t>d</a:t>
            </a:r>
            <a:r>
              <a:rPr sz="1000" spc="90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a</a:t>
            </a:r>
            <a:r>
              <a:rPr sz="1000" spc="-5" dirty="0">
                <a:latin typeface="Lucida Sans Unicode"/>
                <a:cs typeface="Lucida Sans Unicode"/>
              </a:rPr>
              <a:t>c</a:t>
            </a:r>
            <a:r>
              <a:rPr sz="1000" spc="-15" dirty="0">
                <a:latin typeface="Lucida Sans Unicode"/>
                <a:cs typeface="Lucida Sans Unicode"/>
              </a:rPr>
              <a:t>ad</a:t>
            </a:r>
            <a:r>
              <a:rPr sz="1000" spc="-5" dirty="0">
                <a:latin typeface="Lucida Sans Unicode"/>
                <a:cs typeface="Lucida Sans Unicode"/>
              </a:rPr>
              <a:t>e</a:t>
            </a:r>
            <a:r>
              <a:rPr sz="1000" spc="-20" dirty="0">
                <a:latin typeface="Lucida Sans Unicode"/>
                <a:cs typeface="Lucida Sans Unicode"/>
              </a:rPr>
              <a:t>m</a:t>
            </a:r>
            <a:r>
              <a:rPr sz="1000" spc="-5" dirty="0">
                <a:latin typeface="Lucida Sans Unicode"/>
                <a:cs typeface="Lucida Sans Unicode"/>
              </a:rPr>
              <a:t>ic</a:t>
            </a:r>
            <a:r>
              <a:rPr sz="1000" spc="10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r</a:t>
            </a:r>
            <a:r>
              <a:rPr sz="1000" spc="-5" dirty="0">
                <a:latin typeface="Lucida Sans Unicode"/>
                <a:cs typeface="Lucida Sans Unicode"/>
              </a:rPr>
              <a:t>e</a:t>
            </a:r>
            <a:r>
              <a:rPr sz="1000" spc="-10" dirty="0">
                <a:latin typeface="Lucida Sans Unicode"/>
                <a:cs typeface="Lucida Sans Unicode"/>
              </a:rPr>
              <a:t>searc</a:t>
            </a:r>
            <a:r>
              <a:rPr sz="1000" spc="-5" dirty="0">
                <a:latin typeface="Lucida Sans Unicode"/>
                <a:cs typeface="Lucida Sans Unicode"/>
              </a:rPr>
              <a:t>he</a:t>
            </a:r>
            <a:r>
              <a:rPr sz="1000" spc="-10" dirty="0">
                <a:latin typeface="Lucida Sans Unicode"/>
                <a:cs typeface="Lucida Sans Unicode"/>
              </a:rPr>
              <a:t>rs</a:t>
            </a:r>
            <a:r>
              <a:rPr sz="1000" spc="-5" dirty="0">
                <a:latin typeface="Lucida Sans Unicode"/>
                <a:cs typeface="Lucida Sans Unicode"/>
              </a:rPr>
              <a:t>,</a:t>
            </a:r>
            <a:r>
              <a:rPr sz="1000" spc="9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eit</a:t>
            </a:r>
            <a:r>
              <a:rPr sz="1000" spc="0" dirty="0">
                <a:latin typeface="Lucida Sans Unicode"/>
                <a:cs typeface="Lucida Sans Unicode"/>
              </a:rPr>
              <a:t>h</a:t>
            </a:r>
            <a:r>
              <a:rPr sz="1000" spc="-15" dirty="0">
                <a:latin typeface="Lucida Sans Unicode"/>
                <a:cs typeface="Lucida Sans Unicode"/>
              </a:rPr>
              <a:t>e</a:t>
            </a:r>
            <a:r>
              <a:rPr sz="1000" spc="-5" dirty="0">
                <a:latin typeface="Lucida Sans Unicode"/>
                <a:cs typeface="Lucida Sans Unicode"/>
              </a:rPr>
              <a:t>r</a:t>
            </a:r>
            <a:r>
              <a:rPr sz="1000" spc="9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Lucida Sans Unicode"/>
                <a:cs typeface="Lucida Sans Unicode"/>
              </a:rPr>
              <a:t>f</a:t>
            </a:r>
            <a:r>
              <a:rPr sz="1000" spc="-15" dirty="0">
                <a:latin typeface="Lucida Sans Unicode"/>
                <a:cs typeface="Lucida Sans Unicode"/>
              </a:rPr>
              <a:t>ro</a:t>
            </a:r>
            <a:r>
              <a:rPr sz="1000" spc="-10" dirty="0">
                <a:latin typeface="Lucida Sans Unicode"/>
                <a:cs typeface="Lucida Sans Unicode"/>
              </a:rPr>
              <a:t>m</a:t>
            </a:r>
            <a:r>
              <a:rPr sz="1000" spc="9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w</a:t>
            </a:r>
            <a:r>
              <a:rPr sz="1000" spc="0" dirty="0">
                <a:latin typeface="Lucida Sans Unicode"/>
                <a:cs typeface="Lucida Sans Unicode"/>
              </a:rPr>
              <a:t>i</a:t>
            </a:r>
            <a:r>
              <a:rPr sz="1000" spc="-5" dirty="0">
                <a:latin typeface="Lucida Sans Unicode"/>
                <a:cs typeface="Lucida Sans Unicode"/>
              </a:rPr>
              <a:t>thin</a:t>
            </a:r>
            <a:r>
              <a:rPr sz="1000" spc="10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the</a:t>
            </a:r>
            <a:r>
              <a:rPr sz="1000" spc="9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college</a:t>
            </a:r>
            <a:r>
              <a:rPr sz="1000" spc="95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or</a:t>
            </a:r>
            <a:r>
              <a:rPr sz="1000" spc="-10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o</a:t>
            </a:r>
            <a:r>
              <a:rPr sz="1000" spc="-5" dirty="0">
                <a:latin typeface="Lucida Sans Unicode"/>
                <a:cs typeface="Lucida Sans Unicode"/>
              </a:rPr>
              <a:t>ut</a:t>
            </a:r>
            <a:r>
              <a:rPr sz="1000" spc="-15" dirty="0">
                <a:latin typeface="Lucida Sans Unicode"/>
                <a:cs typeface="Lucida Sans Unicode"/>
              </a:rPr>
              <a:t>s</a:t>
            </a:r>
            <a:r>
              <a:rPr sz="1000" spc="-5" dirty="0">
                <a:latin typeface="Lucida Sans Unicode"/>
                <a:cs typeface="Lucida Sans Unicode"/>
              </a:rPr>
              <a:t>id</a:t>
            </a:r>
            <a:r>
              <a:rPr sz="1000" spc="-10" dirty="0">
                <a:latin typeface="Lucida Sans Unicode"/>
                <a:cs typeface="Lucida Sans Unicode"/>
              </a:rPr>
              <a:t>e</a:t>
            </a:r>
            <a:r>
              <a:rPr sz="1000" dirty="0">
                <a:latin typeface="Times New Roman"/>
                <a:cs typeface="Times New Roman"/>
              </a:rPr>
              <a:t>  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the</a:t>
            </a:r>
            <a:r>
              <a:rPr sz="1000" dirty="0">
                <a:latin typeface="Times New Roman"/>
                <a:cs typeface="Times New Roman"/>
              </a:rPr>
              <a:t>  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colle</a:t>
            </a:r>
            <a:r>
              <a:rPr sz="1000" dirty="0">
                <a:latin typeface="Lucida Sans Unicode"/>
                <a:cs typeface="Lucida Sans Unicode"/>
              </a:rPr>
              <a:t>g</a:t>
            </a:r>
            <a:r>
              <a:rPr sz="1000" spc="-15" dirty="0">
                <a:latin typeface="Lucida Sans Unicode"/>
                <a:cs typeface="Lucida Sans Unicode"/>
              </a:rPr>
              <a:t>e</a:t>
            </a:r>
            <a:r>
              <a:rPr sz="1000" spc="-5" dirty="0">
                <a:latin typeface="Lucida Sans Unicode"/>
                <a:cs typeface="Lucida Sans Unicode"/>
              </a:rPr>
              <a:t>,</a:t>
            </a:r>
            <a:r>
              <a:rPr sz="1000" dirty="0">
                <a:latin typeface="Times New Roman"/>
                <a:cs typeface="Times New Roman"/>
              </a:rPr>
              <a:t>  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al</a:t>
            </a:r>
            <a:r>
              <a:rPr sz="1000" spc="0" dirty="0">
                <a:latin typeface="Lucida Sans Unicode"/>
                <a:cs typeface="Lucida Sans Unicode"/>
              </a:rPr>
              <a:t>l</a:t>
            </a:r>
            <a:r>
              <a:rPr sz="1000" spc="-15" dirty="0">
                <a:latin typeface="Lucida Sans Unicode"/>
                <a:cs typeface="Lucida Sans Unicode"/>
              </a:rPr>
              <a:t>owi</a:t>
            </a:r>
            <a:r>
              <a:rPr sz="1000" spc="-5" dirty="0">
                <a:latin typeface="Lucida Sans Unicode"/>
                <a:cs typeface="Lucida Sans Unicode"/>
              </a:rPr>
              <a:t>n</a:t>
            </a:r>
            <a:r>
              <a:rPr sz="1000" spc="-10" dirty="0">
                <a:latin typeface="Lucida Sans Unicode"/>
                <a:cs typeface="Lucida Sans Unicode"/>
              </a:rPr>
              <a:t>g</a:t>
            </a:r>
            <a:r>
              <a:rPr sz="1000" dirty="0">
                <a:latin typeface="Times New Roman"/>
                <a:cs typeface="Times New Roman"/>
              </a:rPr>
              <a:t>  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Lucida Sans Unicode"/>
                <a:cs typeface="Lucida Sans Unicode"/>
              </a:rPr>
              <a:t>f</a:t>
            </a:r>
            <a:r>
              <a:rPr sz="1000" spc="-15" dirty="0">
                <a:latin typeface="Lucida Sans Unicode"/>
                <a:cs typeface="Lucida Sans Unicode"/>
              </a:rPr>
              <a:t>o</a:t>
            </a:r>
            <a:r>
              <a:rPr sz="1000" spc="-5" dirty="0">
                <a:latin typeface="Lucida Sans Unicode"/>
                <a:cs typeface="Lucida Sans Unicode"/>
              </a:rPr>
              <a:t>r</a:t>
            </a:r>
            <a:r>
              <a:rPr sz="1000" dirty="0">
                <a:latin typeface="Times New Roman"/>
                <a:cs typeface="Times New Roman"/>
              </a:rPr>
              <a:t>  </a:t>
            </a:r>
            <a:r>
              <a:rPr sz="1000" spc="-1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a</a:t>
            </a:r>
            <a:r>
              <a:rPr sz="1000" dirty="0">
                <a:latin typeface="Times New Roman"/>
                <a:cs typeface="Times New Roman"/>
              </a:rPr>
              <a:t>  </a:t>
            </a:r>
            <a:r>
              <a:rPr sz="1000" spc="-10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b</a:t>
            </a:r>
            <a:r>
              <a:rPr sz="1000" spc="-20" dirty="0">
                <a:latin typeface="Lucida Sans Unicode"/>
                <a:cs typeface="Lucida Sans Unicode"/>
              </a:rPr>
              <a:t>e</a:t>
            </a:r>
            <a:r>
              <a:rPr sz="1000" spc="-5" dirty="0">
                <a:latin typeface="Lucida Sans Unicode"/>
                <a:cs typeface="Lucida Sans Unicode"/>
              </a:rPr>
              <a:t>n</a:t>
            </a:r>
            <a:r>
              <a:rPr sz="1000" spc="-10" dirty="0">
                <a:latin typeface="Lucida Sans Unicode"/>
                <a:cs typeface="Lucida Sans Unicode"/>
              </a:rPr>
              <a:t>efi</a:t>
            </a:r>
            <a:r>
              <a:rPr sz="1000" spc="-5" dirty="0">
                <a:latin typeface="Lucida Sans Unicode"/>
                <a:cs typeface="Lucida Sans Unicode"/>
              </a:rPr>
              <a:t>cial</a:t>
            </a:r>
            <a:r>
              <a:rPr sz="1000" dirty="0">
                <a:latin typeface="Times New Roman"/>
                <a:cs typeface="Times New Roman"/>
              </a:rPr>
              <a:t>  </a:t>
            </a:r>
            <a:r>
              <a:rPr sz="1000" spc="5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a</a:t>
            </a:r>
            <a:r>
              <a:rPr sz="1000" spc="-5" dirty="0">
                <a:latin typeface="Lucida Sans Unicode"/>
                <a:cs typeface="Lucida Sans Unicode"/>
              </a:rPr>
              <a:t>n</a:t>
            </a:r>
            <a:r>
              <a:rPr sz="1000" spc="-10" dirty="0">
                <a:latin typeface="Lucida Sans Unicode"/>
                <a:cs typeface="Lucida Sans Unicode"/>
              </a:rPr>
              <a:t>d</a:t>
            </a:r>
            <a:r>
              <a:rPr sz="1000" dirty="0">
                <a:latin typeface="Times New Roman"/>
                <a:cs typeface="Times New Roman"/>
              </a:rPr>
              <a:t>  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en</a:t>
            </a:r>
            <a:r>
              <a:rPr sz="1000" spc="-5" dirty="0">
                <a:latin typeface="Lucida Sans Unicode"/>
                <a:cs typeface="Lucida Sans Unicode"/>
              </a:rPr>
              <a:t>c</a:t>
            </a:r>
            <a:r>
              <a:rPr sz="1000" spc="-15" dirty="0">
                <a:latin typeface="Lucida Sans Unicode"/>
                <a:cs typeface="Lucida Sans Unicode"/>
              </a:rPr>
              <a:t>o</a:t>
            </a:r>
            <a:r>
              <a:rPr sz="1000" spc="-5" dirty="0">
                <a:latin typeface="Lucida Sans Unicode"/>
                <a:cs typeface="Lucida Sans Unicode"/>
              </a:rPr>
              <a:t>u</a:t>
            </a:r>
            <a:r>
              <a:rPr sz="1000" spc="-10" dirty="0">
                <a:latin typeface="Lucida Sans Unicode"/>
                <a:cs typeface="Lucida Sans Unicode"/>
              </a:rPr>
              <a:t>ra</a:t>
            </a:r>
            <a:r>
              <a:rPr sz="1000" spc="-5" dirty="0">
                <a:latin typeface="Lucida Sans Unicode"/>
                <a:cs typeface="Lucida Sans Unicode"/>
              </a:rPr>
              <a:t>gin</a:t>
            </a:r>
            <a:r>
              <a:rPr sz="1000" spc="-10" dirty="0">
                <a:latin typeface="Lucida Sans Unicode"/>
                <a:cs typeface="Lucida Sans Unicode"/>
              </a:rPr>
              <a:t>g</a:t>
            </a:r>
            <a:r>
              <a:rPr sz="1000" dirty="0">
                <a:latin typeface="Times New Roman"/>
                <a:cs typeface="Times New Roman"/>
              </a:rPr>
              <a:t>  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op</a:t>
            </a:r>
            <a:r>
              <a:rPr sz="1000" spc="-5" dirty="0">
                <a:latin typeface="Lucida Sans Unicode"/>
                <a:cs typeface="Lucida Sans Unicode"/>
              </a:rPr>
              <a:t>p</a:t>
            </a:r>
            <a:r>
              <a:rPr sz="1000" spc="-10" dirty="0">
                <a:latin typeface="Lucida Sans Unicode"/>
                <a:cs typeface="Lucida Sans Unicode"/>
              </a:rPr>
              <a:t>ort</a:t>
            </a:r>
            <a:r>
              <a:rPr sz="1000" spc="-5" dirty="0">
                <a:latin typeface="Lucida Sans Unicode"/>
                <a:cs typeface="Lucida Sans Unicode"/>
              </a:rPr>
              <a:t>unity</a:t>
            </a:r>
            <a:r>
              <a:rPr sz="1000" dirty="0">
                <a:latin typeface="Times New Roman"/>
                <a:cs typeface="Times New Roman"/>
              </a:rPr>
              <a:t>  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Lucida Sans Unicode"/>
                <a:cs typeface="Lucida Sans Unicode"/>
              </a:rPr>
              <a:t>to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ex</a:t>
            </a:r>
            <a:r>
              <a:rPr sz="1000" spc="-10" dirty="0">
                <a:latin typeface="Lucida Sans Unicode"/>
                <a:cs typeface="Lucida Sans Unicode"/>
              </a:rPr>
              <a:t>c</a:t>
            </a:r>
            <a:r>
              <a:rPr sz="1000" spc="-5" dirty="0">
                <a:latin typeface="Lucida Sans Unicode"/>
                <a:cs typeface="Lucida Sans Unicode"/>
              </a:rPr>
              <a:t>h</a:t>
            </a:r>
            <a:r>
              <a:rPr sz="1000" spc="-15" dirty="0">
                <a:latin typeface="Lucida Sans Unicode"/>
                <a:cs typeface="Lucida Sans Unicode"/>
              </a:rPr>
              <a:t>a</a:t>
            </a:r>
            <a:r>
              <a:rPr sz="1000" spc="-5" dirty="0">
                <a:latin typeface="Lucida Sans Unicode"/>
                <a:cs typeface="Lucida Sans Unicode"/>
              </a:rPr>
              <a:t>n</a:t>
            </a:r>
            <a:r>
              <a:rPr sz="1000" spc="-10" dirty="0">
                <a:latin typeface="Lucida Sans Unicode"/>
                <a:cs typeface="Lucida Sans Unicode"/>
              </a:rPr>
              <a:t>ge</a:t>
            </a:r>
            <a:r>
              <a:rPr sz="1000" dirty="0">
                <a:latin typeface="Times New Roman"/>
                <a:cs typeface="Times New Roman"/>
              </a:rPr>
              <a:t>  </a:t>
            </a:r>
            <a:r>
              <a:rPr sz="1000" spc="-1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re</a:t>
            </a:r>
            <a:r>
              <a:rPr sz="1000" spc="-5" dirty="0">
                <a:latin typeface="Lucida Sans Unicode"/>
                <a:cs typeface="Lucida Sans Unicode"/>
              </a:rPr>
              <a:t>s</a:t>
            </a:r>
            <a:r>
              <a:rPr sz="1000" spc="-10" dirty="0">
                <a:latin typeface="Lucida Sans Unicode"/>
                <a:cs typeface="Lucida Sans Unicode"/>
              </a:rPr>
              <a:t>earch</a:t>
            </a:r>
            <a:r>
              <a:rPr sz="1000" dirty="0">
                <a:latin typeface="Times New Roman"/>
                <a:cs typeface="Times New Roman"/>
              </a:rPr>
              <a:t>  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Lucida Sans Unicode"/>
                <a:cs typeface="Lucida Sans Unicode"/>
              </a:rPr>
              <a:t>ide</a:t>
            </a:r>
            <a:r>
              <a:rPr sz="1000" spc="-15" dirty="0">
                <a:latin typeface="Lucida Sans Unicode"/>
                <a:cs typeface="Lucida Sans Unicode"/>
              </a:rPr>
              <a:t>a</a:t>
            </a:r>
            <a:r>
              <a:rPr sz="1000" spc="-10" dirty="0">
                <a:latin typeface="Lucida Sans Unicode"/>
                <a:cs typeface="Lucida Sans Unicode"/>
              </a:rPr>
              <a:t>s</a:t>
            </a:r>
            <a:r>
              <a:rPr sz="1000" dirty="0">
                <a:latin typeface="Times New Roman"/>
                <a:cs typeface="Times New Roman"/>
              </a:rPr>
              <a:t>  </a:t>
            </a:r>
            <a:r>
              <a:rPr sz="1000" spc="-10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a</a:t>
            </a:r>
            <a:r>
              <a:rPr sz="1000" spc="-5" dirty="0">
                <a:latin typeface="Lucida Sans Unicode"/>
                <a:cs typeface="Lucida Sans Unicode"/>
              </a:rPr>
              <a:t>n</a:t>
            </a:r>
            <a:r>
              <a:rPr sz="1000" spc="-10" dirty="0">
                <a:latin typeface="Lucida Sans Unicode"/>
                <a:cs typeface="Lucida Sans Unicode"/>
              </a:rPr>
              <a:t>d</a:t>
            </a:r>
            <a:r>
              <a:rPr sz="1000" dirty="0">
                <a:latin typeface="Times New Roman"/>
                <a:cs typeface="Times New Roman"/>
              </a:rPr>
              <a:t>   </a:t>
            </a:r>
            <a:r>
              <a:rPr sz="1000" spc="-15" dirty="0">
                <a:latin typeface="Lucida Sans Unicode"/>
                <a:cs typeface="Lucida Sans Unicode"/>
              </a:rPr>
              <a:t>s</a:t>
            </a:r>
            <a:r>
              <a:rPr sz="1000" spc="-5" dirty="0">
                <a:latin typeface="Lucida Sans Unicode"/>
                <a:cs typeface="Lucida Sans Unicode"/>
              </a:rPr>
              <a:t>cienti</a:t>
            </a:r>
            <a:r>
              <a:rPr sz="1000" dirty="0">
                <a:latin typeface="Lucida Sans Unicode"/>
                <a:cs typeface="Lucida Sans Unicode"/>
              </a:rPr>
              <a:t>f</a:t>
            </a:r>
            <a:r>
              <a:rPr sz="1000" spc="-5" dirty="0">
                <a:latin typeface="Lucida Sans Unicode"/>
                <a:cs typeface="Lucida Sans Unicode"/>
              </a:rPr>
              <a:t>ic</a:t>
            </a:r>
            <a:r>
              <a:rPr sz="1000" dirty="0">
                <a:latin typeface="Times New Roman"/>
                <a:cs typeface="Times New Roman"/>
              </a:rPr>
              <a:t>  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d</a:t>
            </a:r>
            <a:r>
              <a:rPr sz="1000" spc="15" dirty="0">
                <a:latin typeface="Lucida Sans Unicode"/>
                <a:cs typeface="Lucida Sans Unicode"/>
              </a:rPr>
              <a:t>e</a:t>
            </a:r>
            <a:r>
              <a:rPr sz="1000" spc="-15" dirty="0">
                <a:latin typeface="Lucida Sans Unicode"/>
                <a:cs typeface="Lucida Sans Unicode"/>
              </a:rPr>
              <a:t>ba</a:t>
            </a:r>
            <a:r>
              <a:rPr sz="1000" spc="0" dirty="0">
                <a:latin typeface="Lucida Sans Unicode"/>
                <a:cs typeface="Lucida Sans Unicode"/>
              </a:rPr>
              <a:t>t</a:t>
            </a:r>
            <a:r>
              <a:rPr sz="1000" spc="-15" dirty="0">
                <a:latin typeface="Lucida Sans Unicode"/>
                <a:cs typeface="Lucida Sans Unicode"/>
              </a:rPr>
              <a:t>e</a:t>
            </a:r>
            <a:r>
              <a:rPr sz="1000" spc="-10" dirty="0">
                <a:latin typeface="Lucida Sans Unicode"/>
                <a:cs typeface="Lucida Sans Unicode"/>
              </a:rPr>
              <a:t>s</a:t>
            </a:r>
            <a:r>
              <a:rPr sz="1000" dirty="0">
                <a:latin typeface="Times New Roman"/>
                <a:cs typeface="Times New Roman"/>
              </a:rPr>
              <a:t>  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b</a:t>
            </a:r>
            <a:r>
              <a:rPr sz="1000" spc="-20" dirty="0">
                <a:latin typeface="Lucida Sans Unicode"/>
                <a:cs typeface="Lucida Sans Unicode"/>
              </a:rPr>
              <a:t>e</a:t>
            </a:r>
            <a:r>
              <a:rPr sz="1000" spc="-5" dirty="0">
                <a:latin typeface="Lucida Sans Unicode"/>
                <a:cs typeface="Lucida Sans Unicode"/>
              </a:rPr>
              <a:t>t</a:t>
            </a:r>
            <a:r>
              <a:rPr sz="1000" dirty="0">
                <a:latin typeface="Lucida Sans Unicode"/>
                <a:cs typeface="Lucida Sans Unicode"/>
              </a:rPr>
              <a:t>w</a:t>
            </a:r>
            <a:r>
              <a:rPr sz="1000" spc="-15" dirty="0">
                <a:latin typeface="Lucida Sans Unicode"/>
                <a:cs typeface="Lucida Sans Unicode"/>
              </a:rPr>
              <a:t>e</a:t>
            </a:r>
            <a:r>
              <a:rPr sz="1000" spc="-20" dirty="0">
                <a:latin typeface="Lucida Sans Unicode"/>
                <a:cs typeface="Lucida Sans Unicode"/>
              </a:rPr>
              <a:t>e</a:t>
            </a:r>
            <a:r>
              <a:rPr sz="1000" spc="-10" dirty="0">
                <a:latin typeface="Lucida Sans Unicode"/>
                <a:cs typeface="Lucida Sans Unicode"/>
              </a:rPr>
              <a:t>n</a:t>
            </a:r>
            <a:r>
              <a:rPr sz="1000" dirty="0">
                <a:latin typeface="Times New Roman"/>
                <a:cs typeface="Times New Roman"/>
              </a:rPr>
              <a:t>  </a:t>
            </a:r>
            <a:r>
              <a:rPr sz="1000" spc="10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sp</a:t>
            </a:r>
            <a:r>
              <a:rPr sz="1000" spc="-20" dirty="0">
                <a:latin typeface="Lucida Sans Unicode"/>
                <a:cs typeface="Lucida Sans Unicode"/>
              </a:rPr>
              <a:t>e</a:t>
            </a:r>
            <a:r>
              <a:rPr sz="1000" spc="-5" dirty="0">
                <a:latin typeface="Lucida Sans Unicode"/>
                <a:cs typeface="Lucida Sans Unicode"/>
              </a:rPr>
              <a:t>cial</a:t>
            </a:r>
            <a:r>
              <a:rPr sz="1000" spc="0" dirty="0">
                <a:latin typeface="Lucida Sans Unicode"/>
                <a:cs typeface="Lucida Sans Unicode"/>
              </a:rPr>
              <a:t>i</a:t>
            </a:r>
            <a:r>
              <a:rPr sz="1000" spc="-15" dirty="0">
                <a:latin typeface="Lucida Sans Unicode"/>
                <a:cs typeface="Lucida Sans Unicode"/>
              </a:rPr>
              <a:t>s</a:t>
            </a:r>
            <a:r>
              <a:rPr sz="1000" spc="0" dirty="0">
                <a:latin typeface="Lucida Sans Unicode"/>
                <a:cs typeface="Lucida Sans Unicode"/>
              </a:rPr>
              <a:t>t</a:t>
            </a:r>
            <a:r>
              <a:rPr sz="1000" spc="-10" dirty="0">
                <a:latin typeface="Lucida Sans Unicode"/>
                <a:cs typeface="Lucida Sans Unicode"/>
              </a:rPr>
              <a:t>s</a:t>
            </a:r>
            <a:r>
              <a:rPr sz="1000" dirty="0">
                <a:latin typeface="Times New Roman"/>
                <a:cs typeface="Times New Roman"/>
              </a:rPr>
              <a:t>   </a:t>
            </a:r>
            <a:r>
              <a:rPr sz="1000" spc="-15" dirty="0">
                <a:latin typeface="Lucida Sans Unicode"/>
                <a:cs typeface="Lucida Sans Unicode"/>
              </a:rPr>
              <a:t>amo</a:t>
            </a:r>
            <a:r>
              <a:rPr sz="1000" spc="-5" dirty="0">
                <a:latin typeface="Lucida Sans Unicode"/>
                <a:cs typeface="Lucida Sans Unicode"/>
              </a:rPr>
              <a:t>n</a:t>
            </a:r>
            <a:r>
              <a:rPr sz="1000" spc="-10" dirty="0">
                <a:latin typeface="Lucida Sans Unicode"/>
                <a:cs typeface="Lucida Sans Unicode"/>
              </a:rPr>
              <a:t>g</a:t>
            </a:r>
            <a:r>
              <a:rPr sz="1000" dirty="0">
                <a:latin typeface="Times New Roman"/>
                <a:cs typeface="Times New Roman"/>
              </a:rPr>
              <a:t>  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all</a:t>
            </a:r>
            <a:r>
              <a:rPr sz="1000" spc="-1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atten</a:t>
            </a:r>
            <a:r>
              <a:rPr sz="1000" spc="-15" dirty="0">
                <a:latin typeface="Lucida Sans Unicode"/>
                <a:cs typeface="Lucida Sans Unicode"/>
              </a:rPr>
              <a:t>d</a:t>
            </a:r>
            <a:r>
              <a:rPr sz="1000" spc="-5" dirty="0">
                <a:latin typeface="Lucida Sans Unicode"/>
                <a:cs typeface="Lucida Sans Unicode"/>
              </a:rPr>
              <a:t>e</a:t>
            </a:r>
            <a:r>
              <a:rPr sz="1000" spc="-15" dirty="0">
                <a:latin typeface="Lucida Sans Unicode"/>
                <a:cs typeface="Lucida Sans Unicode"/>
              </a:rPr>
              <a:t>e</a:t>
            </a:r>
            <a:r>
              <a:rPr sz="1000" spc="-5" dirty="0">
                <a:latin typeface="Lucida Sans Unicode"/>
                <a:cs typeface="Lucida Sans Unicode"/>
              </a:rPr>
              <a:t>s,</a:t>
            </a:r>
            <a:r>
              <a:rPr sz="1000" dirty="0">
                <a:latin typeface="Times New Roman"/>
                <a:cs typeface="Times New Roman"/>
              </a:rPr>
              <a:t>  </a:t>
            </a:r>
            <a:r>
              <a:rPr sz="1000" spc="3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w</a:t>
            </a:r>
            <a:r>
              <a:rPr sz="1000" spc="-5" dirty="0">
                <a:latin typeface="Lucida Sans Unicode"/>
                <a:cs typeface="Lucida Sans Unicode"/>
              </a:rPr>
              <a:t>hich</a:t>
            </a:r>
            <a:r>
              <a:rPr sz="1000" dirty="0">
                <a:latin typeface="Times New Roman"/>
                <a:cs typeface="Times New Roman"/>
              </a:rPr>
              <a:t>  </a:t>
            </a:r>
            <a:r>
              <a:rPr sz="1000" spc="45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po</a:t>
            </a:r>
            <a:r>
              <a:rPr sz="1000" spc="-20" dirty="0">
                <a:latin typeface="Lucida Sans Unicode"/>
                <a:cs typeface="Lucida Sans Unicode"/>
              </a:rPr>
              <a:t>s</a:t>
            </a:r>
            <a:r>
              <a:rPr sz="1000" spc="-5" dirty="0">
                <a:latin typeface="Lucida Sans Unicode"/>
                <a:cs typeface="Lucida Sans Unicode"/>
              </a:rPr>
              <a:t>it</a:t>
            </a:r>
            <a:r>
              <a:rPr sz="1000" spc="0" dirty="0">
                <a:latin typeface="Lucida Sans Unicode"/>
                <a:cs typeface="Lucida Sans Unicode"/>
              </a:rPr>
              <a:t>i</a:t>
            </a:r>
            <a:r>
              <a:rPr sz="1000" spc="-5" dirty="0">
                <a:latin typeface="Lucida Sans Unicode"/>
                <a:cs typeface="Lucida Sans Unicode"/>
              </a:rPr>
              <a:t>vely</a:t>
            </a:r>
            <a:r>
              <a:rPr sz="1000" dirty="0">
                <a:latin typeface="Times New Roman"/>
                <a:cs typeface="Times New Roman"/>
              </a:rPr>
              <a:t>  </a:t>
            </a:r>
            <a:r>
              <a:rPr sz="1000" spc="30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en</a:t>
            </a:r>
            <a:r>
              <a:rPr sz="1000" spc="-5" dirty="0">
                <a:latin typeface="Lucida Sans Unicode"/>
                <a:cs typeface="Lucida Sans Unicode"/>
              </a:rPr>
              <a:t>c</a:t>
            </a:r>
            <a:r>
              <a:rPr sz="1000" spc="-15" dirty="0">
                <a:latin typeface="Lucida Sans Unicode"/>
                <a:cs typeface="Lucida Sans Unicode"/>
              </a:rPr>
              <a:t>o</a:t>
            </a:r>
            <a:r>
              <a:rPr sz="1000" spc="-5" dirty="0">
                <a:latin typeface="Lucida Sans Unicode"/>
                <a:cs typeface="Lucida Sans Unicode"/>
              </a:rPr>
              <a:t>u</a:t>
            </a:r>
            <a:r>
              <a:rPr sz="1000" spc="-10" dirty="0">
                <a:latin typeface="Lucida Sans Unicode"/>
                <a:cs typeface="Lucida Sans Unicode"/>
              </a:rPr>
              <a:t>rag</a:t>
            </a:r>
            <a:r>
              <a:rPr sz="1000" spc="-5" dirty="0">
                <a:latin typeface="Lucida Sans Unicode"/>
                <a:cs typeface="Lucida Sans Unicode"/>
              </a:rPr>
              <a:t>e</a:t>
            </a:r>
            <a:r>
              <a:rPr sz="1000" spc="-10" dirty="0">
                <a:latin typeface="Lucida Sans Unicode"/>
                <a:cs typeface="Lucida Sans Unicode"/>
              </a:rPr>
              <a:t>s</a:t>
            </a:r>
            <a:r>
              <a:rPr sz="1000" dirty="0">
                <a:latin typeface="Times New Roman"/>
                <a:cs typeface="Times New Roman"/>
              </a:rPr>
              <a:t>  </a:t>
            </a:r>
            <a:r>
              <a:rPr sz="1000" spc="3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re</a:t>
            </a:r>
            <a:r>
              <a:rPr sz="1000" spc="-5" dirty="0">
                <a:latin typeface="Lucida Sans Unicode"/>
                <a:cs typeface="Lucida Sans Unicode"/>
              </a:rPr>
              <a:t>s</a:t>
            </a:r>
            <a:r>
              <a:rPr sz="1000" spc="-15" dirty="0">
                <a:latin typeface="Lucida Sans Unicode"/>
                <a:cs typeface="Lucida Sans Unicode"/>
              </a:rPr>
              <a:t>ea</a:t>
            </a:r>
            <a:r>
              <a:rPr sz="1000" spc="0" dirty="0">
                <a:latin typeface="Lucida Sans Unicode"/>
                <a:cs typeface="Lucida Sans Unicode"/>
              </a:rPr>
              <a:t>r</a:t>
            </a:r>
            <a:r>
              <a:rPr sz="1000" spc="-10" dirty="0">
                <a:latin typeface="Lucida Sans Unicode"/>
                <a:cs typeface="Lucida Sans Unicode"/>
              </a:rPr>
              <a:t>ch</a:t>
            </a:r>
            <a:r>
              <a:rPr sz="1000" dirty="0">
                <a:latin typeface="Times New Roman"/>
                <a:cs typeface="Times New Roman"/>
              </a:rPr>
              <a:t>  </a:t>
            </a:r>
            <a:r>
              <a:rPr sz="1000" spc="45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ac</a:t>
            </a:r>
            <a:r>
              <a:rPr sz="1000" spc="-5" dirty="0">
                <a:latin typeface="Lucida Sans Unicode"/>
                <a:cs typeface="Lucida Sans Unicode"/>
              </a:rPr>
              <a:t>hiev</a:t>
            </a:r>
            <a:r>
              <a:rPr sz="1000" spc="-15" dirty="0">
                <a:latin typeface="Lucida Sans Unicode"/>
                <a:cs typeface="Lucida Sans Unicode"/>
              </a:rPr>
              <a:t>e</a:t>
            </a:r>
            <a:r>
              <a:rPr sz="1000" spc="-5" dirty="0">
                <a:latin typeface="Lucida Sans Unicode"/>
                <a:cs typeface="Lucida Sans Unicode"/>
              </a:rPr>
              <a:t>m</a:t>
            </a:r>
            <a:r>
              <a:rPr sz="1000" spc="-15" dirty="0">
                <a:latin typeface="Lucida Sans Unicode"/>
                <a:cs typeface="Lucida Sans Unicode"/>
              </a:rPr>
              <a:t>en</a:t>
            </a:r>
            <a:r>
              <a:rPr sz="1000" spc="-5" dirty="0">
                <a:latin typeface="Lucida Sans Unicode"/>
                <a:cs typeface="Lucida Sans Unicode"/>
              </a:rPr>
              <a:t>t</a:t>
            </a:r>
            <a:r>
              <a:rPr sz="1000" dirty="0">
                <a:latin typeface="Times New Roman"/>
                <a:cs typeface="Times New Roman"/>
              </a:rPr>
              <a:t>  </a:t>
            </a:r>
            <a:r>
              <a:rPr sz="1000" spc="40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a</a:t>
            </a:r>
            <a:r>
              <a:rPr sz="1000" spc="-5" dirty="0">
                <a:latin typeface="Lucida Sans Unicode"/>
                <a:cs typeface="Lucida Sans Unicode"/>
              </a:rPr>
              <a:t>n</a:t>
            </a:r>
            <a:r>
              <a:rPr sz="1000" spc="-10" dirty="0">
                <a:latin typeface="Lucida Sans Unicode"/>
                <a:cs typeface="Lucida Sans Unicode"/>
              </a:rPr>
              <a:t>d</a:t>
            </a:r>
            <a:r>
              <a:rPr sz="1000" dirty="0">
                <a:latin typeface="Times New Roman"/>
                <a:cs typeface="Times New Roman"/>
              </a:rPr>
              <a:t>  </a:t>
            </a:r>
            <a:r>
              <a:rPr sz="1000" spc="35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s</a:t>
            </a:r>
            <a:r>
              <a:rPr sz="1000" spc="-5" dirty="0">
                <a:latin typeface="Lucida Sans Unicode"/>
                <a:cs typeface="Lucida Sans Unicode"/>
              </a:rPr>
              <a:t>cienti</a:t>
            </a:r>
            <a:r>
              <a:rPr sz="1000" dirty="0">
                <a:latin typeface="Lucida Sans Unicode"/>
                <a:cs typeface="Lucida Sans Unicode"/>
              </a:rPr>
              <a:t>f</a:t>
            </a:r>
            <a:r>
              <a:rPr sz="1000" spc="-5" dirty="0">
                <a:latin typeface="Lucida Sans Unicode"/>
                <a:cs typeface="Lucida Sans Unicode"/>
              </a:rPr>
              <a:t>ic</a:t>
            </a:r>
            <a:r>
              <a:rPr sz="1000" spc="-10" dirty="0">
                <a:latin typeface="Lucida Sans Unicode"/>
                <a:cs typeface="Lucida Sans Unicode"/>
              </a:rPr>
              <a:t>ally</a:t>
            </a:r>
            <a:r>
              <a:rPr sz="1000" spc="-10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b</a:t>
            </a:r>
            <a:r>
              <a:rPr sz="1000" spc="-20" dirty="0">
                <a:latin typeface="Lucida Sans Unicode"/>
                <a:cs typeface="Lucida Sans Unicode"/>
              </a:rPr>
              <a:t>e</a:t>
            </a:r>
            <a:r>
              <a:rPr sz="1000" spc="-5" dirty="0">
                <a:latin typeface="Lucida Sans Unicode"/>
                <a:cs typeface="Lucida Sans Unicode"/>
              </a:rPr>
              <a:t>n</a:t>
            </a:r>
            <a:r>
              <a:rPr sz="1000" spc="-10" dirty="0">
                <a:latin typeface="Lucida Sans Unicode"/>
                <a:cs typeface="Lucida Sans Unicode"/>
              </a:rPr>
              <a:t>efits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the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4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Lucida Sans Unicode"/>
                <a:cs typeface="Lucida Sans Unicode"/>
              </a:rPr>
              <a:t>f</a:t>
            </a:r>
            <a:r>
              <a:rPr sz="1000" spc="-15" dirty="0">
                <a:latin typeface="Lucida Sans Unicode"/>
                <a:cs typeface="Lucida Sans Unicode"/>
              </a:rPr>
              <a:t>a</a:t>
            </a:r>
            <a:r>
              <a:rPr sz="1000" spc="-5" dirty="0">
                <a:latin typeface="Lucida Sans Unicode"/>
                <a:cs typeface="Lucida Sans Unicode"/>
              </a:rPr>
              <a:t>culty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40" dirty="0">
                <a:latin typeface="Times New Roman"/>
                <a:cs typeface="Times New Roman"/>
              </a:rPr>
              <a:t> </a:t>
            </a:r>
            <a:r>
              <a:rPr sz="1000" spc="0" dirty="0">
                <a:latin typeface="Lucida Sans Unicode"/>
                <a:cs typeface="Lucida Sans Unicode"/>
              </a:rPr>
              <a:t>t</a:t>
            </a:r>
            <a:r>
              <a:rPr sz="1000" spc="-15" dirty="0">
                <a:latin typeface="Lucida Sans Unicode"/>
                <a:cs typeface="Lucida Sans Unicode"/>
              </a:rPr>
              <a:t>ea</a:t>
            </a:r>
            <a:r>
              <a:rPr sz="1000" spc="-10" dirty="0">
                <a:latin typeface="Lucida Sans Unicode"/>
                <a:cs typeface="Lucida Sans Unicode"/>
              </a:rPr>
              <a:t>c</a:t>
            </a:r>
            <a:r>
              <a:rPr sz="1000" spc="-5" dirty="0">
                <a:latin typeface="Lucida Sans Unicode"/>
                <a:cs typeface="Lucida Sans Unicode"/>
              </a:rPr>
              <a:t>hin</a:t>
            </a:r>
            <a:r>
              <a:rPr sz="1000" spc="-10" dirty="0">
                <a:latin typeface="Lucida Sans Unicode"/>
                <a:cs typeface="Lucida Sans Unicode"/>
              </a:rPr>
              <a:t>g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35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s</a:t>
            </a:r>
            <a:r>
              <a:rPr sz="1000" spc="-5" dirty="0">
                <a:latin typeface="Lucida Sans Unicode"/>
                <a:cs typeface="Lucida Sans Unicode"/>
              </a:rPr>
              <a:t>ta</a:t>
            </a:r>
            <a:r>
              <a:rPr sz="1000" dirty="0">
                <a:latin typeface="Lucida Sans Unicode"/>
                <a:cs typeface="Lucida Sans Unicode"/>
              </a:rPr>
              <a:t>f</a:t>
            </a:r>
            <a:r>
              <a:rPr sz="1000" spc="-5" dirty="0">
                <a:latin typeface="Lucida Sans Unicode"/>
                <a:cs typeface="Lucida Sans Unicode"/>
              </a:rPr>
              <a:t>f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spc="-20" dirty="0">
                <a:latin typeface="Lucida Sans Unicode"/>
                <a:cs typeface="Lucida Sans Unicode"/>
              </a:rPr>
              <a:t>m</a:t>
            </a:r>
            <a:r>
              <a:rPr sz="1000" spc="-5" dirty="0">
                <a:latin typeface="Lucida Sans Unicode"/>
                <a:cs typeface="Lucida Sans Unicode"/>
              </a:rPr>
              <a:t>e</a:t>
            </a:r>
            <a:r>
              <a:rPr sz="1000" spc="-20" dirty="0">
                <a:latin typeface="Lucida Sans Unicode"/>
                <a:cs typeface="Lucida Sans Unicode"/>
              </a:rPr>
              <a:t>m</a:t>
            </a:r>
            <a:r>
              <a:rPr sz="1000" spc="-5" dirty="0">
                <a:latin typeface="Lucida Sans Unicode"/>
                <a:cs typeface="Lucida Sans Unicode"/>
              </a:rPr>
              <a:t>b</a:t>
            </a:r>
            <a:r>
              <a:rPr sz="1000" spc="-10" dirty="0">
                <a:latin typeface="Lucida Sans Unicode"/>
                <a:cs typeface="Lucida Sans Unicode"/>
              </a:rPr>
              <a:t>er</a:t>
            </a:r>
            <a:r>
              <a:rPr sz="1000" spc="-5" dirty="0">
                <a:latin typeface="Lucida Sans Unicode"/>
                <a:cs typeface="Lucida Sans Unicode"/>
              </a:rPr>
              <a:t>s.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4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M</a:t>
            </a:r>
            <a:r>
              <a:rPr sz="1000" dirty="0">
                <a:latin typeface="Lucida Sans Unicode"/>
                <a:cs typeface="Lucida Sans Unicode"/>
              </a:rPr>
              <a:t>o</a:t>
            </a:r>
            <a:r>
              <a:rPr sz="1000" spc="-15" dirty="0">
                <a:latin typeface="Lucida Sans Unicode"/>
                <a:cs typeface="Lucida Sans Unicode"/>
              </a:rPr>
              <a:t>reove</a:t>
            </a:r>
            <a:r>
              <a:rPr sz="1000" spc="0" dirty="0">
                <a:latin typeface="Lucida Sans Unicode"/>
                <a:cs typeface="Lucida Sans Unicode"/>
              </a:rPr>
              <a:t>r</a:t>
            </a:r>
            <a:r>
              <a:rPr sz="1000" spc="-5" dirty="0">
                <a:latin typeface="Lucida Sans Unicode"/>
                <a:cs typeface="Lucida Sans Unicode"/>
              </a:rPr>
              <a:t>,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4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D</a:t>
            </a:r>
            <a:r>
              <a:rPr sz="1000" dirty="0">
                <a:latin typeface="Lucida Sans Unicode"/>
                <a:cs typeface="Lucida Sans Unicode"/>
              </a:rPr>
              <a:t>r</a:t>
            </a:r>
            <a:r>
              <a:rPr sz="1000" spc="-5" dirty="0">
                <a:latin typeface="Lucida Sans Unicode"/>
                <a:cs typeface="Lucida Sans Unicode"/>
              </a:rPr>
              <a:t>.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4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Saleh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pr</a:t>
            </a:r>
            <a:r>
              <a:rPr sz="1000" spc="-5" dirty="0">
                <a:latin typeface="Lucida Sans Unicode"/>
                <a:cs typeface="Lucida Sans Unicode"/>
              </a:rPr>
              <a:t>e</a:t>
            </a:r>
            <a:r>
              <a:rPr sz="1000" spc="-15" dirty="0">
                <a:latin typeface="Lucida Sans Unicode"/>
                <a:cs typeface="Lucida Sans Unicode"/>
              </a:rPr>
              <a:t>se</a:t>
            </a:r>
            <a:r>
              <a:rPr sz="1000" dirty="0">
                <a:latin typeface="Lucida Sans Unicode"/>
                <a:cs typeface="Lucida Sans Unicode"/>
              </a:rPr>
              <a:t>n</a:t>
            </a:r>
            <a:r>
              <a:rPr sz="1000" spc="-5" dirty="0">
                <a:latin typeface="Lucida Sans Unicode"/>
                <a:cs typeface="Lucida Sans Unicode"/>
              </a:rPr>
              <a:t>t</a:t>
            </a:r>
            <a:r>
              <a:rPr sz="1000" spc="-15" dirty="0">
                <a:latin typeface="Lucida Sans Unicode"/>
                <a:cs typeface="Lucida Sans Unicode"/>
              </a:rPr>
              <a:t>e</a:t>
            </a:r>
            <a:r>
              <a:rPr sz="1000" spc="-10" dirty="0">
                <a:latin typeface="Lucida Sans Unicode"/>
                <a:cs typeface="Lucida Sans Unicode"/>
              </a:rPr>
              <a:t>d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40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o</a:t>
            </a:r>
            <a:r>
              <a:rPr sz="1000" spc="0" dirty="0">
                <a:latin typeface="Lucida Sans Unicode"/>
                <a:cs typeface="Lucida Sans Unicode"/>
              </a:rPr>
              <a:t>n</a:t>
            </a:r>
            <a:r>
              <a:rPr sz="1000" spc="-10" dirty="0">
                <a:latin typeface="Lucida Sans Unicode"/>
                <a:cs typeface="Lucida Sans Unicode"/>
              </a:rPr>
              <a:t>e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4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of</a:t>
            </a:r>
            <a:r>
              <a:rPr sz="1000" spc="-1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the</a:t>
            </a:r>
            <a:r>
              <a:rPr sz="1000" dirty="0">
                <a:latin typeface="Times New Roman"/>
                <a:cs typeface="Times New Roman"/>
              </a:rPr>
              <a:t>  </a:t>
            </a:r>
            <a:r>
              <a:rPr sz="1000" spc="-12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Lucida Sans Unicode"/>
                <a:cs typeface="Lucida Sans Unicode"/>
              </a:rPr>
              <a:t>m</a:t>
            </a:r>
            <a:r>
              <a:rPr sz="1000" spc="-15" dirty="0">
                <a:latin typeface="Lucida Sans Unicode"/>
                <a:cs typeface="Lucida Sans Unicode"/>
              </a:rPr>
              <a:t>os</a:t>
            </a:r>
            <a:r>
              <a:rPr sz="1000" spc="-5" dirty="0">
                <a:latin typeface="Lucida Sans Unicode"/>
                <a:cs typeface="Lucida Sans Unicode"/>
              </a:rPr>
              <a:t>t</a:t>
            </a:r>
            <a:r>
              <a:rPr sz="1000" dirty="0">
                <a:latin typeface="Times New Roman"/>
                <a:cs typeface="Times New Roman"/>
              </a:rPr>
              <a:t>  </a:t>
            </a:r>
            <a:r>
              <a:rPr sz="1000" spc="-105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pr</a:t>
            </a:r>
            <a:r>
              <a:rPr sz="1000" dirty="0">
                <a:latin typeface="Lucida Sans Unicode"/>
                <a:cs typeface="Lucida Sans Unicode"/>
              </a:rPr>
              <a:t>o</a:t>
            </a:r>
            <a:r>
              <a:rPr sz="1000" spc="-20" dirty="0">
                <a:latin typeface="Lucida Sans Unicode"/>
                <a:cs typeface="Lucida Sans Unicode"/>
              </a:rPr>
              <a:t>m</a:t>
            </a:r>
            <a:r>
              <a:rPr sz="1000" spc="-5" dirty="0">
                <a:latin typeface="Lucida Sans Unicode"/>
                <a:cs typeface="Lucida Sans Unicode"/>
              </a:rPr>
              <a:t>in</a:t>
            </a:r>
            <a:r>
              <a:rPr sz="1000" spc="-15" dirty="0">
                <a:latin typeface="Lucida Sans Unicode"/>
                <a:cs typeface="Lucida Sans Unicode"/>
              </a:rPr>
              <a:t>en</a:t>
            </a:r>
            <a:r>
              <a:rPr sz="1000" spc="-5" dirty="0">
                <a:latin typeface="Lucida Sans Unicode"/>
                <a:cs typeface="Lucida Sans Unicode"/>
              </a:rPr>
              <a:t>t</a:t>
            </a:r>
            <a:r>
              <a:rPr sz="1000" dirty="0">
                <a:latin typeface="Times New Roman"/>
                <a:cs typeface="Times New Roman"/>
              </a:rPr>
              <a:t>  </a:t>
            </a:r>
            <a:r>
              <a:rPr sz="1000" spc="-100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a</a:t>
            </a:r>
            <a:r>
              <a:rPr sz="1000" spc="-5" dirty="0">
                <a:latin typeface="Lucida Sans Unicode"/>
                <a:cs typeface="Lucida Sans Unicode"/>
              </a:rPr>
              <a:t>chieve</a:t>
            </a:r>
            <a:r>
              <a:rPr sz="1000" spc="-20" dirty="0">
                <a:latin typeface="Lucida Sans Unicode"/>
                <a:cs typeface="Lucida Sans Unicode"/>
              </a:rPr>
              <a:t>m</a:t>
            </a:r>
            <a:r>
              <a:rPr sz="1000" spc="-15" dirty="0">
                <a:latin typeface="Lucida Sans Unicode"/>
                <a:cs typeface="Lucida Sans Unicode"/>
              </a:rPr>
              <a:t>ent</a:t>
            </a:r>
            <a:r>
              <a:rPr sz="1000" spc="-10" dirty="0">
                <a:latin typeface="Lucida Sans Unicode"/>
                <a:cs typeface="Lucida Sans Unicode"/>
              </a:rPr>
              <a:t>s</a:t>
            </a:r>
            <a:r>
              <a:rPr sz="1000" dirty="0">
                <a:latin typeface="Times New Roman"/>
                <a:cs typeface="Times New Roman"/>
              </a:rPr>
              <a:t>  </a:t>
            </a:r>
            <a:r>
              <a:rPr sz="1000" spc="-105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a</a:t>
            </a:r>
            <a:r>
              <a:rPr sz="1000" spc="-5" dirty="0">
                <a:latin typeface="Lucida Sans Unicode"/>
                <a:cs typeface="Lucida Sans Unicode"/>
              </a:rPr>
              <a:t>t</a:t>
            </a:r>
            <a:r>
              <a:rPr sz="1000" dirty="0">
                <a:latin typeface="Times New Roman"/>
                <a:cs typeface="Times New Roman"/>
              </a:rPr>
              <a:t>  </a:t>
            </a:r>
            <a:r>
              <a:rPr sz="1000" spc="-114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the</a:t>
            </a:r>
            <a:r>
              <a:rPr sz="1000" dirty="0">
                <a:latin typeface="Times New Roman"/>
                <a:cs typeface="Times New Roman"/>
              </a:rPr>
              <a:t>  </a:t>
            </a:r>
            <a:r>
              <a:rPr sz="1000" spc="-11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Lucida Sans Unicode"/>
                <a:cs typeface="Lucida Sans Unicode"/>
              </a:rPr>
              <a:t>f</a:t>
            </a:r>
            <a:r>
              <a:rPr sz="1000" spc="-15" dirty="0">
                <a:latin typeface="Lucida Sans Unicode"/>
                <a:cs typeface="Lucida Sans Unicode"/>
              </a:rPr>
              <a:t>a</a:t>
            </a:r>
            <a:r>
              <a:rPr sz="1000" spc="-5" dirty="0">
                <a:latin typeface="Lucida Sans Unicode"/>
                <a:cs typeface="Lucida Sans Unicode"/>
              </a:rPr>
              <a:t>culty</a:t>
            </a:r>
            <a:r>
              <a:rPr sz="1000" dirty="0">
                <a:latin typeface="Times New Roman"/>
                <a:cs typeface="Times New Roman"/>
              </a:rPr>
              <a:t>  </a:t>
            </a:r>
            <a:r>
              <a:rPr sz="1000" spc="-120" dirty="0">
                <a:latin typeface="Times New Roman"/>
                <a:cs typeface="Times New Roman"/>
              </a:rPr>
              <a:t> </a:t>
            </a:r>
            <a:r>
              <a:rPr sz="1000" spc="0" dirty="0">
                <a:latin typeface="Lucida Sans Unicode"/>
                <a:cs typeface="Lucida Sans Unicode"/>
              </a:rPr>
              <a:t>r</a:t>
            </a:r>
            <a:r>
              <a:rPr sz="1000" spc="-15" dirty="0">
                <a:latin typeface="Lucida Sans Unicode"/>
                <a:cs typeface="Lucida Sans Unicode"/>
              </a:rPr>
              <a:t>egardi</a:t>
            </a:r>
            <a:r>
              <a:rPr sz="1000" spc="-5" dirty="0">
                <a:latin typeface="Lucida Sans Unicode"/>
                <a:cs typeface="Lucida Sans Unicode"/>
              </a:rPr>
              <a:t>n</a:t>
            </a:r>
            <a:r>
              <a:rPr sz="1000" spc="-10" dirty="0">
                <a:latin typeface="Lucida Sans Unicode"/>
                <a:cs typeface="Lucida Sans Unicode"/>
              </a:rPr>
              <a:t>g</a:t>
            </a:r>
            <a:r>
              <a:rPr sz="1000" dirty="0">
                <a:latin typeface="Times New Roman"/>
                <a:cs typeface="Times New Roman"/>
              </a:rPr>
              <a:t>  </a:t>
            </a:r>
            <a:r>
              <a:rPr sz="1000" spc="-105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b</a:t>
            </a:r>
            <a:r>
              <a:rPr sz="1000" spc="15" dirty="0">
                <a:latin typeface="Lucida Sans Unicode"/>
                <a:cs typeface="Lucida Sans Unicode"/>
              </a:rPr>
              <a:t>o</a:t>
            </a:r>
            <a:r>
              <a:rPr sz="1000" spc="-15" dirty="0">
                <a:latin typeface="Lucida Sans Unicode"/>
                <a:cs typeface="Lucida Sans Unicode"/>
              </a:rPr>
              <a:t>o</a:t>
            </a:r>
            <a:r>
              <a:rPr sz="1000" spc="-5" dirty="0">
                <a:latin typeface="Lucida Sans Unicode"/>
                <a:cs typeface="Lucida Sans Unicode"/>
              </a:rPr>
              <a:t>k</a:t>
            </a:r>
            <a:r>
              <a:rPr sz="1000" spc="-10" dirty="0">
                <a:latin typeface="Lucida Sans Unicode"/>
                <a:cs typeface="Lucida Sans Unicode"/>
              </a:rPr>
              <a:t>s</a:t>
            </a:r>
            <a:r>
              <a:rPr sz="1000" dirty="0">
                <a:latin typeface="Times New Roman"/>
                <a:cs typeface="Times New Roman"/>
              </a:rPr>
              <a:t>  </a:t>
            </a:r>
            <a:r>
              <a:rPr sz="1000" spc="-120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a</a:t>
            </a:r>
            <a:r>
              <a:rPr sz="1000" spc="0" dirty="0">
                <a:latin typeface="Lucida Sans Unicode"/>
                <a:cs typeface="Lucida Sans Unicode"/>
              </a:rPr>
              <a:t>n</a:t>
            </a:r>
            <a:r>
              <a:rPr sz="1000" spc="-10" dirty="0">
                <a:latin typeface="Lucida Sans Unicode"/>
                <a:cs typeface="Lucida Sans Unicode"/>
              </a:rPr>
              <a:t>d</a:t>
            </a:r>
            <a:r>
              <a:rPr sz="1000" dirty="0">
                <a:latin typeface="Times New Roman"/>
                <a:cs typeface="Times New Roman"/>
              </a:rPr>
              <a:t>  </a:t>
            </a:r>
            <a:r>
              <a:rPr sz="1000" spc="-120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s</a:t>
            </a:r>
            <a:r>
              <a:rPr sz="1000" spc="-5" dirty="0">
                <a:latin typeface="Lucida Sans Unicode"/>
                <a:cs typeface="Lucida Sans Unicode"/>
              </a:rPr>
              <a:t>cienti</a:t>
            </a:r>
            <a:r>
              <a:rPr sz="1000" dirty="0">
                <a:latin typeface="Lucida Sans Unicode"/>
                <a:cs typeface="Lucida Sans Unicode"/>
              </a:rPr>
              <a:t>f</a:t>
            </a:r>
            <a:r>
              <a:rPr sz="1000" spc="-5" dirty="0">
                <a:latin typeface="Lucida Sans Unicode"/>
                <a:cs typeface="Lucida Sans Unicode"/>
              </a:rPr>
              <a:t>ic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Lucida Sans Unicode"/>
                <a:cs typeface="Lucida Sans Unicode"/>
              </a:rPr>
              <a:t>literatu</a:t>
            </a:r>
            <a:r>
              <a:rPr sz="1000" spc="-10" dirty="0">
                <a:latin typeface="Lucida Sans Unicode"/>
                <a:cs typeface="Lucida Sans Unicode"/>
              </a:rPr>
              <a:t>r</a:t>
            </a:r>
            <a:r>
              <a:rPr sz="1000" spc="-5" dirty="0">
                <a:latin typeface="Lucida Sans Unicode"/>
                <a:cs typeface="Lucida Sans Unicode"/>
              </a:rPr>
              <a:t>e.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40" dirty="0">
                <a:latin typeface="Times New Roman"/>
                <a:cs typeface="Times New Roman"/>
              </a:rPr>
              <a:t> </a:t>
            </a:r>
            <a:r>
              <a:rPr sz="1000" spc="-20" dirty="0">
                <a:latin typeface="Lucida Sans Unicode"/>
                <a:cs typeface="Lucida Sans Unicode"/>
              </a:rPr>
              <a:t>T</a:t>
            </a:r>
            <a:r>
              <a:rPr sz="1000" spc="-5" dirty="0">
                <a:latin typeface="Lucida Sans Unicode"/>
                <a:cs typeface="Lucida Sans Unicode"/>
              </a:rPr>
              <a:t>h</a:t>
            </a:r>
            <a:r>
              <a:rPr sz="1000" spc="0" dirty="0">
                <a:latin typeface="Lucida Sans Unicode"/>
                <a:cs typeface="Lucida Sans Unicode"/>
              </a:rPr>
              <a:t>i</a:t>
            </a:r>
            <a:r>
              <a:rPr sz="1000" spc="-10" dirty="0">
                <a:latin typeface="Lucida Sans Unicode"/>
                <a:cs typeface="Lucida Sans Unicode"/>
              </a:rPr>
              <a:t>s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40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a</a:t>
            </a:r>
            <a:r>
              <a:rPr sz="1000" spc="-5" dirty="0">
                <a:latin typeface="Lucida Sans Unicode"/>
                <a:cs typeface="Lucida Sans Unicode"/>
              </a:rPr>
              <a:t>chievem</a:t>
            </a:r>
            <a:r>
              <a:rPr sz="1000" spc="-15" dirty="0">
                <a:latin typeface="Lucida Sans Unicode"/>
                <a:cs typeface="Lucida Sans Unicode"/>
              </a:rPr>
              <a:t>en</a:t>
            </a:r>
            <a:r>
              <a:rPr sz="1000" spc="-5" dirty="0">
                <a:latin typeface="Lucida Sans Unicode"/>
                <a:cs typeface="Lucida Sans Unicode"/>
              </a:rPr>
              <a:t>t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3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was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40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a</a:t>
            </a:r>
            <a:r>
              <a:rPr sz="1000" spc="-5" dirty="0">
                <a:latin typeface="Lucida Sans Unicode"/>
                <a:cs typeface="Lucida Sans Unicode"/>
              </a:rPr>
              <a:t>c</a:t>
            </a:r>
            <a:r>
              <a:rPr sz="1000" spc="-10" dirty="0">
                <a:latin typeface="Lucida Sans Unicode"/>
                <a:cs typeface="Lucida Sans Unicode"/>
              </a:rPr>
              <a:t>c</a:t>
            </a:r>
            <a:r>
              <a:rPr sz="1000" dirty="0">
                <a:latin typeface="Lucida Sans Unicode"/>
                <a:cs typeface="Lucida Sans Unicode"/>
              </a:rPr>
              <a:t>o</a:t>
            </a:r>
            <a:r>
              <a:rPr sz="1000" spc="-20" dirty="0">
                <a:latin typeface="Lucida Sans Unicode"/>
                <a:cs typeface="Lucida Sans Unicode"/>
              </a:rPr>
              <a:t>m</a:t>
            </a:r>
            <a:r>
              <a:rPr sz="1000" spc="-10" dirty="0">
                <a:latin typeface="Lucida Sans Unicode"/>
                <a:cs typeface="Lucida Sans Unicode"/>
              </a:rPr>
              <a:t>pl</a:t>
            </a:r>
            <a:r>
              <a:rPr sz="1000" dirty="0">
                <a:latin typeface="Lucida Sans Unicode"/>
                <a:cs typeface="Lucida Sans Unicode"/>
              </a:rPr>
              <a:t>i</a:t>
            </a:r>
            <a:r>
              <a:rPr sz="1000" spc="-15" dirty="0">
                <a:latin typeface="Lucida Sans Unicode"/>
                <a:cs typeface="Lucida Sans Unicode"/>
              </a:rPr>
              <a:t>s</a:t>
            </a:r>
            <a:r>
              <a:rPr sz="1000" spc="-5" dirty="0">
                <a:latin typeface="Lucida Sans Unicode"/>
                <a:cs typeface="Lucida Sans Unicode"/>
              </a:rPr>
              <a:t>h</a:t>
            </a:r>
            <a:r>
              <a:rPr sz="1000" spc="-15" dirty="0">
                <a:latin typeface="Lucida Sans Unicode"/>
                <a:cs typeface="Lucida Sans Unicode"/>
              </a:rPr>
              <a:t>e</a:t>
            </a:r>
            <a:r>
              <a:rPr sz="1000" spc="-10" dirty="0">
                <a:latin typeface="Lucida Sans Unicode"/>
                <a:cs typeface="Lucida Sans Unicode"/>
              </a:rPr>
              <a:t>d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Lucida Sans Unicode"/>
                <a:cs typeface="Lucida Sans Unicode"/>
              </a:rPr>
              <a:t>b</a:t>
            </a:r>
            <a:r>
              <a:rPr sz="1000" spc="-10" dirty="0">
                <a:latin typeface="Lucida Sans Unicode"/>
                <a:cs typeface="Lucida Sans Unicode"/>
              </a:rPr>
              <a:t>y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4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two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35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o</a:t>
            </a:r>
            <a:r>
              <a:rPr sz="1000" spc="-5" dirty="0">
                <a:latin typeface="Lucida Sans Unicode"/>
                <a:cs typeface="Lucida Sans Unicode"/>
              </a:rPr>
              <a:t>f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the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4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Lucida Sans Unicode"/>
                <a:cs typeface="Lucida Sans Unicode"/>
              </a:rPr>
              <a:t>f</a:t>
            </a:r>
            <a:r>
              <a:rPr sz="1000" spc="-15" dirty="0">
                <a:latin typeface="Lucida Sans Unicode"/>
                <a:cs typeface="Lucida Sans Unicode"/>
              </a:rPr>
              <a:t>a</a:t>
            </a:r>
            <a:r>
              <a:rPr sz="1000" spc="-5" dirty="0">
                <a:latin typeface="Lucida Sans Unicode"/>
                <a:cs typeface="Lucida Sans Unicode"/>
              </a:rPr>
              <a:t>culty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Lucida Sans Unicode"/>
                <a:cs typeface="Lucida Sans Unicode"/>
              </a:rPr>
              <a:t>me</a:t>
            </a:r>
            <a:r>
              <a:rPr sz="1000" spc="-20" dirty="0">
                <a:latin typeface="Lucida Sans Unicode"/>
                <a:cs typeface="Lucida Sans Unicode"/>
              </a:rPr>
              <a:t>m</a:t>
            </a:r>
            <a:r>
              <a:rPr sz="1000" spc="-5" dirty="0">
                <a:latin typeface="Lucida Sans Unicode"/>
                <a:cs typeface="Lucida Sans Unicode"/>
              </a:rPr>
              <a:t>b</a:t>
            </a:r>
            <a:r>
              <a:rPr sz="1000" spc="-10" dirty="0">
                <a:latin typeface="Lucida Sans Unicode"/>
                <a:cs typeface="Lucida Sans Unicode"/>
              </a:rPr>
              <a:t>er</a:t>
            </a:r>
            <a:r>
              <a:rPr sz="1000" spc="-5" dirty="0">
                <a:latin typeface="Lucida Sans Unicode"/>
                <a:cs typeface="Lucida Sans Unicode"/>
              </a:rPr>
              <a:t>s,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4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D</a:t>
            </a:r>
            <a:r>
              <a:rPr sz="1000" dirty="0">
                <a:latin typeface="Lucida Sans Unicode"/>
                <a:cs typeface="Lucida Sans Unicode"/>
              </a:rPr>
              <a:t>r</a:t>
            </a:r>
            <a:r>
              <a:rPr sz="1000" spc="-5" dirty="0">
                <a:latin typeface="Lucida Sans Unicode"/>
                <a:cs typeface="Lucida Sans Unicode"/>
              </a:rPr>
              <a:t>.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Khalid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bin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Nas</a:t>
            </a:r>
            <a:r>
              <a:rPr sz="1000" spc="-5" dirty="0">
                <a:latin typeface="Lucida Sans Unicode"/>
                <a:cs typeface="Lucida Sans Unicode"/>
              </a:rPr>
              <a:t>hi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A</a:t>
            </a:r>
            <a:r>
              <a:rPr sz="1000" spc="-5" dirty="0">
                <a:latin typeface="Lucida Sans Unicode"/>
                <a:cs typeface="Lucida Sans Unicode"/>
              </a:rPr>
              <a:t>l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 </a:t>
            </a:r>
            <a:r>
              <a:rPr sz="1000" spc="-20" dirty="0">
                <a:latin typeface="Lucida Sans Unicode"/>
                <a:cs typeface="Lucida Sans Unicode"/>
              </a:rPr>
              <a:t>M</a:t>
            </a:r>
            <a:r>
              <a:rPr sz="1000" spc="0" dirty="0">
                <a:latin typeface="Lucida Sans Unicode"/>
                <a:cs typeface="Lucida Sans Unicode"/>
              </a:rPr>
              <a:t>u</a:t>
            </a:r>
            <a:r>
              <a:rPr sz="1000" spc="-10" dirty="0">
                <a:latin typeface="Lucida Sans Unicode"/>
                <a:cs typeface="Lucida Sans Unicode"/>
              </a:rPr>
              <a:t>dairb</a:t>
            </a:r>
            <a:r>
              <a:rPr sz="1000" spc="-5" dirty="0">
                <a:latin typeface="Lucida Sans Unicode"/>
                <a:cs typeface="Lucida Sans Unicode"/>
              </a:rPr>
              <a:t>i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a</a:t>
            </a:r>
            <a:r>
              <a:rPr sz="1000" spc="-5" dirty="0">
                <a:latin typeface="Lucida Sans Unicode"/>
                <a:cs typeface="Lucida Sans Unicode"/>
              </a:rPr>
              <a:t>n</a:t>
            </a:r>
            <a:r>
              <a:rPr sz="1000" spc="-10" dirty="0">
                <a:latin typeface="Lucida Sans Unicode"/>
                <a:cs typeface="Lucida Sans Unicode"/>
              </a:rPr>
              <a:t>d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Lucida Sans Unicode"/>
                <a:cs typeface="Lucida Sans Unicode"/>
              </a:rPr>
              <a:t>Dr.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A</a:t>
            </a:r>
            <a:r>
              <a:rPr sz="1000" spc="-5" dirty="0">
                <a:latin typeface="Lucida Sans Unicode"/>
                <a:cs typeface="Lucida Sans Unicode"/>
              </a:rPr>
              <a:t>l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S</a:t>
            </a:r>
            <a:r>
              <a:rPr sz="1000" spc="-15" dirty="0">
                <a:latin typeface="Lucida Sans Unicode"/>
                <a:cs typeface="Lucida Sans Unicode"/>
              </a:rPr>
              <a:t>a</a:t>
            </a:r>
            <a:r>
              <a:rPr sz="1000" dirty="0">
                <a:latin typeface="Lucida Sans Unicode"/>
                <a:cs typeface="Lucida Sans Unicode"/>
              </a:rPr>
              <a:t>d</a:t>
            </a:r>
            <a:r>
              <a:rPr sz="1000" spc="-15" dirty="0">
                <a:latin typeface="Lucida Sans Unicode"/>
                <a:cs typeface="Lucida Sans Unicode"/>
              </a:rPr>
              <a:t>e</a:t>
            </a:r>
            <a:r>
              <a:rPr sz="1000" spc="-10" dirty="0">
                <a:latin typeface="Lucida Sans Unicode"/>
                <a:cs typeface="Lucida Sans Unicode"/>
              </a:rPr>
              <a:t>q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Y</a:t>
            </a:r>
            <a:r>
              <a:rPr sz="1000" spc="-15" dirty="0">
                <a:latin typeface="Lucida Sans Unicode"/>
                <a:cs typeface="Lucida Sans Unicode"/>
              </a:rPr>
              <a:t>a</a:t>
            </a:r>
            <a:r>
              <a:rPr sz="1000" spc="-5" dirty="0">
                <a:latin typeface="Lucida Sans Unicode"/>
                <a:cs typeface="Lucida Sans Unicode"/>
              </a:rPr>
              <a:t>h</a:t>
            </a:r>
            <a:r>
              <a:rPr sz="1000" spc="-15" dirty="0">
                <a:latin typeface="Lucida Sans Unicode"/>
                <a:cs typeface="Lucida Sans Unicode"/>
              </a:rPr>
              <a:t>y</a:t>
            </a:r>
            <a:r>
              <a:rPr sz="1000" spc="-10" dirty="0">
                <a:latin typeface="Lucida Sans Unicode"/>
                <a:cs typeface="Lucida Sans Unicode"/>
              </a:rPr>
              <a:t>a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A</a:t>
            </a:r>
            <a:r>
              <a:rPr sz="1000" spc="-10" dirty="0">
                <a:latin typeface="Lucida Sans Unicode"/>
                <a:cs typeface="Lucida Sans Unicode"/>
              </a:rPr>
              <a:t>zz</a:t>
            </a:r>
            <a:r>
              <a:rPr sz="1000" spc="-15" dirty="0">
                <a:latin typeface="Lucida Sans Unicode"/>
                <a:cs typeface="Lucida Sans Unicode"/>
              </a:rPr>
              <a:t>a</a:t>
            </a:r>
            <a:r>
              <a:rPr sz="1000" spc="-5" dirty="0">
                <a:latin typeface="Lucida Sans Unicode"/>
                <a:cs typeface="Lucida Sans Unicode"/>
              </a:rPr>
              <a:t>,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a</a:t>
            </a:r>
            <a:r>
              <a:rPr sz="1000" spc="-5" dirty="0">
                <a:latin typeface="Lucida Sans Unicode"/>
                <a:cs typeface="Lucida Sans Unicode"/>
              </a:rPr>
              <a:t>n</a:t>
            </a:r>
            <a:r>
              <a:rPr sz="1000" spc="-10" dirty="0">
                <a:latin typeface="Lucida Sans Unicode"/>
                <a:cs typeface="Lucida Sans Unicode"/>
              </a:rPr>
              <a:t>d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Lucida Sans Unicode"/>
                <a:cs typeface="Lucida Sans Unicode"/>
              </a:rPr>
              <a:t>th</a:t>
            </a:r>
            <a:r>
              <a:rPr sz="1000" spc="-15" dirty="0">
                <a:latin typeface="Lucida Sans Unicode"/>
                <a:cs typeface="Lucida Sans Unicode"/>
              </a:rPr>
              <a:t>a</a:t>
            </a:r>
            <a:r>
              <a:rPr sz="1000" spc="-5" dirty="0">
                <a:latin typeface="Lucida Sans Unicode"/>
                <a:cs typeface="Lucida Sans Unicode"/>
              </a:rPr>
              <a:t>t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was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b</a:t>
            </a:r>
            <a:r>
              <a:rPr sz="1000" spc="-10" dirty="0">
                <a:latin typeface="Lucida Sans Unicode"/>
                <a:cs typeface="Lucida Sans Unicode"/>
              </a:rPr>
              <a:t>y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Lucida Sans Unicode"/>
                <a:cs typeface="Lucida Sans Unicode"/>
              </a:rPr>
              <a:t>th</a:t>
            </a:r>
            <a:r>
              <a:rPr sz="1000" spc="-10" dirty="0">
                <a:latin typeface="Lucida Sans Unicode"/>
                <a:cs typeface="Lucida Sans Unicode"/>
              </a:rPr>
              <a:t>eir</a:t>
            </a:r>
            <a:r>
              <a:rPr sz="1000" spc="-1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c</a:t>
            </a:r>
            <a:r>
              <a:rPr sz="1000" spc="-15" dirty="0">
                <a:latin typeface="Lucida Sans Unicode"/>
                <a:cs typeface="Lucida Sans Unicode"/>
              </a:rPr>
              <a:t>o</a:t>
            </a:r>
            <a:r>
              <a:rPr sz="1000" spc="-5" dirty="0">
                <a:latin typeface="Lucida Sans Unicode"/>
                <a:cs typeface="Lucida Sans Unicode"/>
              </a:rPr>
              <a:t>ntribution</a:t>
            </a:r>
            <a:r>
              <a:rPr sz="1000" dirty="0">
                <a:latin typeface="Times New Roman"/>
                <a:cs typeface="Times New Roman"/>
              </a:rPr>
              <a:t>  </a:t>
            </a:r>
            <a:r>
              <a:rPr sz="1000" spc="-11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Lucida Sans Unicode"/>
                <a:cs typeface="Lucida Sans Unicode"/>
              </a:rPr>
              <a:t>in</a:t>
            </a:r>
            <a:r>
              <a:rPr sz="1000" dirty="0">
                <a:latin typeface="Times New Roman"/>
                <a:cs typeface="Times New Roman"/>
              </a:rPr>
              <a:t>  </a:t>
            </a:r>
            <a:r>
              <a:rPr sz="1000" spc="-11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c</a:t>
            </a:r>
            <a:r>
              <a:rPr sz="1000" spc="-15" dirty="0">
                <a:latin typeface="Lucida Sans Unicode"/>
                <a:cs typeface="Lucida Sans Unicode"/>
              </a:rPr>
              <a:t>o</a:t>
            </a:r>
            <a:r>
              <a:rPr sz="1000" spc="-5" dirty="0">
                <a:latin typeface="Lucida Sans Unicode"/>
                <a:cs typeface="Lucida Sans Unicode"/>
              </a:rPr>
              <a:t>m</a:t>
            </a:r>
            <a:r>
              <a:rPr sz="1000" spc="-15" dirty="0">
                <a:latin typeface="Lucida Sans Unicode"/>
                <a:cs typeface="Lucida Sans Unicode"/>
              </a:rPr>
              <a:t>po</a:t>
            </a:r>
            <a:r>
              <a:rPr sz="1000" spc="-20" dirty="0">
                <a:latin typeface="Lucida Sans Unicode"/>
                <a:cs typeface="Lucida Sans Unicode"/>
              </a:rPr>
              <a:t>s</a:t>
            </a:r>
            <a:r>
              <a:rPr sz="1000" spc="0" dirty="0">
                <a:latin typeface="Lucida Sans Unicode"/>
                <a:cs typeface="Lucida Sans Unicode"/>
              </a:rPr>
              <a:t>i</a:t>
            </a:r>
            <a:r>
              <a:rPr sz="1000" spc="-5" dirty="0">
                <a:latin typeface="Lucida Sans Unicode"/>
                <a:cs typeface="Lucida Sans Unicode"/>
              </a:rPr>
              <a:t>n</a:t>
            </a:r>
            <a:r>
              <a:rPr sz="1000" spc="-10" dirty="0">
                <a:latin typeface="Lucida Sans Unicode"/>
                <a:cs typeface="Lucida Sans Unicode"/>
              </a:rPr>
              <a:t>g</a:t>
            </a:r>
            <a:r>
              <a:rPr sz="1000" dirty="0">
                <a:latin typeface="Times New Roman"/>
                <a:cs typeface="Times New Roman"/>
              </a:rPr>
              <a:t>  </a:t>
            </a:r>
            <a:r>
              <a:rPr sz="1000" spc="-114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o</a:t>
            </a:r>
            <a:r>
              <a:rPr sz="1000" spc="-5" dirty="0">
                <a:latin typeface="Lucida Sans Unicode"/>
                <a:cs typeface="Lucida Sans Unicode"/>
              </a:rPr>
              <a:t>n</a:t>
            </a:r>
            <a:r>
              <a:rPr sz="1000" spc="-10" dirty="0">
                <a:latin typeface="Lucida Sans Unicode"/>
                <a:cs typeface="Lucida Sans Unicode"/>
              </a:rPr>
              <a:t>e</a:t>
            </a:r>
            <a:r>
              <a:rPr sz="1000" dirty="0">
                <a:latin typeface="Times New Roman"/>
                <a:cs typeface="Times New Roman"/>
              </a:rPr>
              <a:t>  </a:t>
            </a:r>
            <a:r>
              <a:rPr sz="1000" spc="-120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o</a:t>
            </a:r>
            <a:r>
              <a:rPr sz="1000" spc="-5" dirty="0">
                <a:latin typeface="Lucida Sans Unicode"/>
                <a:cs typeface="Lucida Sans Unicode"/>
              </a:rPr>
              <a:t>f</a:t>
            </a:r>
            <a:r>
              <a:rPr sz="1000" dirty="0">
                <a:latin typeface="Times New Roman"/>
                <a:cs typeface="Times New Roman"/>
              </a:rPr>
              <a:t>  </a:t>
            </a:r>
            <a:r>
              <a:rPr sz="1000" spc="-11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the</a:t>
            </a:r>
            <a:r>
              <a:rPr sz="1000" dirty="0">
                <a:latin typeface="Times New Roman"/>
                <a:cs typeface="Times New Roman"/>
              </a:rPr>
              <a:t>  </a:t>
            </a:r>
            <a:r>
              <a:rPr sz="1000" spc="-12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Lucida Sans Unicode"/>
                <a:cs typeface="Lucida Sans Unicode"/>
              </a:rPr>
              <a:t>int</a:t>
            </a:r>
            <a:r>
              <a:rPr sz="1000" spc="-10" dirty="0">
                <a:latin typeface="Lucida Sans Unicode"/>
                <a:cs typeface="Lucida Sans Unicode"/>
              </a:rPr>
              <a:t>er</a:t>
            </a:r>
            <a:r>
              <a:rPr sz="1000" spc="-5" dirty="0">
                <a:latin typeface="Lucida Sans Unicode"/>
                <a:cs typeface="Lucida Sans Unicode"/>
              </a:rPr>
              <a:t>n</a:t>
            </a:r>
            <a:r>
              <a:rPr sz="1000" spc="-10" dirty="0">
                <a:latin typeface="Lucida Sans Unicode"/>
                <a:cs typeface="Lucida Sans Unicode"/>
              </a:rPr>
              <a:t>at</a:t>
            </a:r>
            <a:r>
              <a:rPr sz="1000" spc="0" dirty="0">
                <a:latin typeface="Lucida Sans Unicode"/>
                <a:cs typeface="Lucida Sans Unicode"/>
              </a:rPr>
              <a:t>i</a:t>
            </a:r>
            <a:r>
              <a:rPr sz="1000" spc="-15" dirty="0">
                <a:latin typeface="Lucida Sans Unicode"/>
                <a:cs typeface="Lucida Sans Unicode"/>
              </a:rPr>
              <a:t>o</a:t>
            </a:r>
            <a:r>
              <a:rPr sz="1000" spc="-5" dirty="0">
                <a:latin typeface="Lucida Sans Unicode"/>
                <a:cs typeface="Lucida Sans Unicode"/>
              </a:rPr>
              <a:t>n</a:t>
            </a:r>
            <a:r>
              <a:rPr sz="1000" spc="-10" dirty="0">
                <a:latin typeface="Lucida Sans Unicode"/>
                <a:cs typeface="Lucida Sans Unicode"/>
              </a:rPr>
              <a:t>ally</a:t>
            </a:r>
            <a:r>
              <a:rPr sz="1000" dirty="0">
                <a:latin typeface="Times New Roman"/>
                <a:cs typeface="Times New Roman"/>
              </a:rPr>
              <a:t>  </a:t>
            </a:r>
            <a:r>
              <a:rPr sz="1000" spc="-120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a</a:t>
            </a:r>
            <a:r>
              <a:rPr sz="1000" spc="-5" dirty="0">
                <a:latin typeface="Lucida Sans Unicode"/>
                <a:cs typeface="Lucida Sans Unicode"/>
              </a:rPr>
              <a:t>c</a:t>
            </a:r>
            <a:r>
              <a:rPr sz="1000" spc="-15" dirty="0">
                <a:latin typeface="Lucida Sans Unicode"/>
                <a:cs typeface="Lucida Sans Unicode"/>
              </a:rPr>
              <a:t>ad</a:t>
            </a:r>
            <a:r>
              <a:rPr sz="1000" spc="-5" dirty="0">
                <a:latin typeface="Lucida Sans Unicode"/>
                <a:cs typeface="Lucida Sans Unicode"/>
              </a:rPr>
              <a:t>e</a:t>
            </a:r>
            <a:r>
              <a:rPr sz="1000" spc="-20" dirty="0">
                <a:latin typeface="Lucida Sans Unicode"/>
                <a:cs typeface="Lucida Sans Unicode"/>
              </a:rPr>
              <a:t>m</a:t>
            </a:r>
            <a:r>
              <a:rPr sz="1000" spc="-5" dirty="0">
                <a:latin typeface="Lucida Sans Unicode"/>
                <a:cs typeface="Lucida Sans Unicode"/>
              </a:rPr>
              <a:t>ic</a:t>
            </a:r>
            <a:r>
              <a:rPr sz="1000" dirty="0">
                <a:latin typeface="Times New Roman"/>
                <a:cs typeface="Times New Roman"/>
              </a:rPr>
              <a:t>  </a:t>
            </a:r>
            <a:r>
              <a:rPr sz="1000" spc="-100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p</a:t>
            </a:r>
            <a:r>
              <a:rPr sz="1000" spc="-10" dirty="0">
                <a:latin typeface="Lucida Sans Unicode"/>
                <a:cs typeface="Lucida Sans Unicode"/>
              </a:rPr>
              <a:t>ubl</a:t>
            </a:r>
            <a:r>
              <a:rPr sz="1000" dirty="0">
                <a:latin typeface="Lucida Sans Unicode"/>
                <a:cs typeface="Lucida Sans Unicode"/>
              </a:rPr>
              <a:t>ish</a:t>
            </a:r>
            <a:r>
              <a:rPr sz="1000" spc="-15" dirty="0">
                <a:latin typeface="Lucida Sans Unicode"/>
                <a:cs typeface="Lucida Sans Unicode"/>
              </a:rPr>
              <a:t>e</a:t>
            </a:r>
            <a:r>
              <a:rPr sz="1000" spc="-10" dirty="0">
                <a:latin typeface="Lucida Sans Unicode"/>
                <a:cs typeface="Lucida Sans Unicode"/>
              </a:rPr>
              <a:t>d</a:t>
            </a:r>
            <a:r>
              <a:rPr sz="1000" dirty="0">
                <a:latin typeface="Times New Roman"/>
                <a:cs typeface="Times New Roman"/>
              </a:rPr>
              <a:t>  </a:t>
            </a:r>
            <a:r>
              <a:rPr sz="1000" spc="-120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b</a:t>
            </a:r>
            <a:r>
              <a:rPr sz="1000" spc="-5" dirty="0">
                <a:latin typeface="Lucida Sans Unicode"/>
                <a:cs typeface="Lucida Sans Unicode"/>
              </a:rPr>
              <a:t>o</a:t>
            </a:r>
            <a:r>
              <a:rPr sz="1000" spc="-15" dirty="0">
                <a:latin typeface="Lucida Sans Unicode"/>
                <a:cs typeface="Lucida Sans Unicode"/>
              </a:rPr>
              <a:t>o</a:t>
            </a:r>
            <a:r>
              <a:rPr sz="1000" spc="25" dirty="0">
                <a:latin typeface="Lucida Sans Unicode"/>
                <a:cs typeface="Lucida Sans Unicode"/>
              </a:rPr>
              <a:t>k</a:t>
            </a:r>
            <a:r>
              <a:rPr sz="1000" spc="-10" dirty="0">
                <a:latin typeface="Lucida Sans Unicode"/>
                <a:cs typeface="Lucida Sans Unicode"/>
              </a:rPr>
              <a:t>s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Lucida Sans Unicode"/>
                <a:cs typeface="Lucida Sans Unicode"/>
              </a:rPr>
              <a:t>un</a:t>
            </a:r>
            <a:r>
              <a:rPr sz="1000" spc="-15" dirty="0">
                <a:latin typeface="Lucida Sans Unicode"/>
                <a:cs typeface="Lucida Sans Unicode"/>
              </a:rPr>
              <a:t>d</a:t>
            </a:r>
            <a:r>
              <a:rPr sz="1000" spc="-20" dirty="0">
                <a:latin typeface="Lucida Sans Unicode"/>
                <a:cs typeface="Lucida Sans Unicode"/>
              </a:rPr>
              <a:t>e</a:t>
            </a:r>
            <a:r>
              <a:rPr sz="1000" spc="-5" dirty="0">
                <a:latin typeface="Lucida Sans Unicode"/>
                <a:cs typeface="Lucida Sans Unicode"/>
              </a:rPr>
              <a:t>r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1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the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1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Lucida Sans Unicode"/>
                <a:cs typeface="Lucida Sans Unicode"/>
              </a:rPr>
              <a:t>ti</a:t>
            </a:r>
            <a:r>
              <a:rPr sz="1000" dirty="0">
                <a:latin typeface="Lucida Sans Unicode"/>
                <a:cs typeface="Lucida Sans Unicode"/>
              </a:rPr>
              <a:t>t</a:t>
            </a:r>
            <a:r>
              <a:rPr sz="1000" spc="-10" dirty="0">
                <a:latin typeface="Lucida Sans Unicode"/>
                <a:cs typeface="Lucida Sans Unicode"/>
              </a:rPr>
              <a:t>le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10" dirty="0">
                <a:latin typeface="Times New Roman"/>
                <a:cs typeface="Times New Roman"/>
              </a:rPr>
              <a:t> </a:t>
            </a:r>
            <a:r>
              <a:rPr sz="1000" spc="0" dirty="0">
                <a:latin typeface="Lucida Sans Unicode"/>
                <a:cs typeface="Lucida Sans Unicode"/>
              </a:rPr>
              <a:t>"</a:t>
            </a:r>
            <a:r>
              <a:rPr sz="1000" spc="-15" dirty="0">
                <a:latin typeface="Lucida Sans Unicode"/>
                <a:cs typeface="Lucida Sans Unicode"/>
              </a:rPr>
              <a:t>L</a:t>
            </a:r>
            <a:r>
              <a:rPr sz="1000" spc="-20" dirty="0">
                <a:latin typeface="Lucida Sans Unicode"/>
                <a:cs typeface="Lucida Sans Unicode"/>
              </a:rPr>
              <a:t>e</a:t>
            </a:r>
            <a:r>
              <a:rPr sz="1000" spc="-10" dirty="0">
                <a:latin typeface="Lucida Sans Unicode"/>
                <a:cs typeface="Lucida Sans Unicode"/>
              </a:rPr>
              <a:t>ar</a:t>
            </a:r>
            <a:r>
              <a:rPr sz="1000" spc="-5" dirty="0">
                <a:latin typeface="Lucida Sans Unicode"/>
                <a:cs typeface="Lucida Sans Unicode"/>
              </a:rPr>
              <a:t>ni</a:t>
            </a:r>
            <a:r>
              <a:rPr sz="1000" spc="0" dirty="0">
                <a:latin typeface="Lucida Sans Unicode"/>
                <a:cs typeface="Lucida Sans Unicode"/>
              </a:rPr>
              <a:t>n</a:t>
            </a:r>
            <a:r>
              <a:rPr sz="1000" spc="-10" dirty="0">
                <a:latin typeface="Lucida Sans Unicode"/>
                <a:cs typeface="Lucida Sans Unicode"/>
              </a:rPr>
              <a:t>g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1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Lucida Sans Unicode"/>
                <a:cs typeface="Lucida Sans Unicode"/>
              </a:rPr>
              <a:t>in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2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a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1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digitali</a:t>
            </a:r>
            <a:r>
              <a:rPr sz="1000" spc="-5" dirty="0">
                <a:latin typeface="Lucida Sans Unicode"/>
                <a:cs typeface="Lucida Sans Unicode"/>
              </a:rPr>
              <a:t>ze</a:t>
            </a:r>
            <a:r>
              <a:rPr sz="1000" spc="-10" dirty="0">
                <a:latin typeface="Lucida Sans Unicode"/>
                <a:cs typeface="Lucida Sans Unicode"/>
              </a:rPr>
              <a:t>d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10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a</a:t>
            </a:r>
            <a:r>
              <a:rPr sz="1000" spc="-10" dirty="0">
                <a:latin typeface="Lucida Sans Unicode"/>
                <a:cs typeface="Lucida Sans Unicode"/>
              </a:rPr>
              <a:t>g</a:t>
            </a:r>
            <a:r>
              <a:rPr sz="1000" spc="-5" dirty="0">
                <a:latin typeface="Lucida Sans Unicode"/>
                <a:cs typeface="Lucida Sans Unicode"/>
              </a:rPr>
              <a:t>e".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2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S</a:t>
            </a:r>
            <a:r>
              <a:rPr sz="1000" spc="-5" dirty="0">
                <a:latin typeface="Lucida Sans Unicode"/>
                <a:cs typeface="Lucida Sans Unicode"/>
              </a:rPr>
              <a:t>u</a:t>
            </a:r>
            <a:r>
              <a:rPr sz="1000" spc="-10" dirty="0">
                <a:latin typeface="Lucida Sans Unicode"/>
                <a:cs typeface="Lucida Sans Unicode"/>
              </a:rPr>
              <a:t>ch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20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a</a:t>
            </a:r>
            <a:r>
              <a:rPr sz="1000" spc="-10" dirty="0">
                <a:latin typeface="Lucida Sans Unicode"/>
                <a:cs typeface="Lucida Sans Unicode"/>
              </a:rPr>
              <a:t>n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20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ac</a:t>
            </a:r>
            <a:r>
              <a:rPr sz="1000" spc="-10" dirty="0">
                <a:latin typeface="Lucida Sans Unicode"/>
                <a:cs typeface="Lucida Sans Unicode"/>
              </a:rPr>
              <a:t>c</a:t>
            </a:r>
            <a:r>
              <a:rPr sz="1000" spc="-15" dirty="0">
                <a:latin typeface="Lucida Sans Unicode"/>
                <a:cs typeface="Lucida Sans Unicode"/>
              </a:rPr>
              <a:t>o</a:t>
            </a:r>
            <a:r>
              <a:rPr sz="1000" spc="-20" dirty="0">
                <a:latin typeface="Lucida Sans Unicode"/>
                <a:cs typeface="Lucida Sans Unicode"/>
              </a:rPr>
              <a:t>m</a:t>
            </a:r>
            <a:r>
              <a:rPr sz="1000" spc="-10" dirty="0">
                <a:latin typeface="Lucida Sans Unicode"/>
                <a:cs typeface="Lucida Sans Unicode"/>
              </a:rPr>
              <a:t>pl</a:t>
            </a:r>
            <a:r>
              <a:rPr sz="1000" dirty="0">
                <a:latin typeface="Lucida Sans Unicode"/>
                <a:cs typeface="Lucida Sans Unicode"/>
              </a:rPr>
              <a:t>i</a:t>
            </a:r>
            <a:r>
              <a:rPr sz="1000" spc="-15" dirty="0">
                <a:latin typeface="Lucida Sans Unicode"/>
                <a:cs typeface="Lucida Sans Unicode"/>
              </a:rPr>
              <a:t>s</a:t>
            </a:r>
            <a:r>
              <a:rPr sz="1000" spc="-5" dirty="0">
                <a:latin typeface="Lucida Sans Unicode"/>
                <a:cs typeface="Lucida Sans Unicode"/>
              </a:rPr>
              <a:t>hm</a:t>
            </a:r>
            <a:r>
              <a:rPr sz="1000" spc="-15" dirty="0">
                <a:latin typeface="Lucida Sans Unicode"/>
                <a:cs typeface="Lucida Sans Unicode"/>
              </a:rPr>
              <a:t>en</a:t>
            </a:r>
            <a:r>
              <a:rPr sz="1000" spc="-5" dirty="0">
                <a:latin typeface="Lucida Sans Unicode"/>
                <a:cs typeface="Lucida Sans Unicode"/>
              </a:rPr>
              <a:t>t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15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po</a:t>
            </a:r>
            <a:r>
              <a:rPr sz="1000" spc="-5" dirty="0">
                <a:latin typeface="Lucida Sans Unicode"/>
                <a:cs typeface="Lucida Sans Unicode"/>
              </a:rPr>
              <a:t>sitive</a:t>
            </a:r>
            <a:r>
              <a:rPr sz="1000" dirty="0">
                <a:latin typeface="Lucida Sans Unicode"/>
                <a:cs typeface="Lucida Sans Unicode"/>
              </a:rPr>
              <a:t>l</a:t>
            </a:r>
            <a:r>
              <a:rPr sz="1000" spc="-10" dirty="0">
                <a:latin typeface="Lucida Sans Unicode"/>
                <a:cs typeface="Lucida Sans Unicode"/>
              </a:rPr>
              <a:t>y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re</a:t>
            </a:r>
            <a:r>
              <a:rPr sz="1000" spc="-5" dirty="0">
                <a:latin typeface="Lucida Sans Unicode"/>
                <a:cs typeface="Lucida Sans Unicode"/>
              </a:rPr>
              <a:t>flects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20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o</a:t>
            </a:r>
            <a:r>
              <a:rPr sz="1000" spc="-10" dirty="0">
                <a:latin typeface="Lucida Sans Unicode"/>
                <a:cs typeface="Lucida Sans Unicode"/>
              </a:rPr>
              <a:t>n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3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Lucida Sans Unicode"/>
                <a:cs typeface="Lucida Sans Unicode"/>
              </a:rPr>
              <a:t>t</a:t>
            </a:r>
            <a:r>
              <a:rPr sz="1000" spc="0" dirty="0">
                <a:latin typeface="Lucida Sans Unicode"/>
                <a:cs typeface="Lucida Sans Unicode"/>
              </a:rPr>
              <a:t>h</a:t>
            </a:r>
            <a:r>
              <a:rPr sz="1000" spc="-10" dirty="0">
                <a:latin typeface="Lucida Sans Unicode"/>
                <a:cs typeface="Lucida Sans Unicode"/>
              </a:rPr>
              <a:t>e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2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Lucida Sans Unicode"/>
                <a:cs typeface="Lucida Sans Unicode"/>
              </a:rPr>
              <a:t>Univer</a:t>
            </a:r>
            <a:r>
              <a:rPr sz="1000" spc="-20" dirty="0">
                <a:latin typeface="Lucida Sans Unicode"/>
                <a:cs typeface="Lucida Sans Unicode"/>
              </a:rPr>
              <a:t>s</a:t>
            </a:r>
            <a:r>
              <a:rPr sz="1000" spc="0" dirty="0">
                <a:latin typeface="Lucida Sans Unicode"/>
                <a:cs typeface="Lucida Sans Unicode"/>
              </a:rPr>
              <a:t>it</a:t>
            </a:r>
            <a:r>
              <a:rPr sz="1000" spc="-10" dirty="0">
                <a:latin typeface="Lucida Sans Unicode"/>
                <a:cs typeface="Lucida Sans Unicode"/>
              </a:rPr>
              <a:t>y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2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with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30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o</a:t>
            </a:r>
            <a:r>
              <a:rPr sz="1000" spc="-5" dirty="0">
                <a:latin typeface="Lucida Sans Unicode"/>
                <a:cs typeface="Lucida Sans Unicode"/>
              </a:rPr>
              <a:t>n</a:t>
            </a:r>
            <a:r>
              <a:rPr sz="1000" spc="-10" dirty="0">
                <a:latin typeface="Lucida Sans Unicode"/>
                <a:cs typeface="Lucida Sans Unicode"/>
              </a:rPr>
              <a:t>e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30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o</a:t>
            </a:r>
            <a:r>
              <a:rPr sz="1000" spc="-5" dirty="0">
                <a:latin typeface="Lucida Sans Unicode"/>
                <a:cs typeface="Lucida Sans Unicode"/>
              </a:rPr>
              <a:t>f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3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the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35" dirty="0">
                <a:latin typeface="Times New Roman"/>
                <a:cs typeface="Times New Roman"/>
              </a:rPr>
              <a:t> </a:t>
            </a:r>
            <a:r>
              <a:rPr sz="1000" spc="-20" dirty="0">
                <a:latin typeface="Lucida Sans Unicode"/>
                <a:cs typeface="Lucida Sans Unicode"/>
              </a:rPr>
              <a:t>m</a:t>
            </a:r>
            <a:r>
              <a:rPr sz="1000" spc="-15" dirty="0">
                <a:latin typeface="Lucida Sans Unicode"/>
                <a:cs typeface="Lucida Sans Unicode"/>
              </a:rPr>
              <a:t>o</a:t>
            </a:r>
            <a:r>
              <a:rPr sz="1000" spc="-5" dirty="0">
                <a:latin typeface="Lucida Sans Unicode"/>
                <a:cs typeface="Lucida Sans Unicode"/>
              </a:rPr>
              <a:t>st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35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pr</a:t>
            </a:r>
            <a:r>
              <a:rPr sz="1000" dirty="0">
                <a:latin typeface="Lucida Sans Unicode"/>
                <a:cs typeface="Lucida Sans Unicode"/>
              </a:rPr>
              <a:t>o</a:t>
            </a:r>
            <a:r>
              <a:rPr sz="1000" spc="-20" dirty="0">
                <a:latin typeface="Lucida Sans Unicode"/>
                <a:cs typeface="Lucida Sans Unicode"/>
              </a:rPr>
              <a:t>m</a:t>
            </a:r>
            <a:r>
              <a:rPr sz="1000" spc="-5" dirty="0">
                <a:latin typeface="Lucida Sans Unicode"/>
                <a:cs typeface="Lucida Sans Unicode"/>
              </a:rPr>
              <a:t>in</a:t>
            </a:r>
            <a:r>
              <a:rPr sz="1000" spc="-15" dirty="0">
                <a:latin typeface="Lucida Sans Unicode"/>
                <a:cs typeface="Lucida Sans Unicode"/>
              </a:rPr>
              <a:t>en</a:t>
            </a:r>
            <a:r>
              <a:rPr sz="1000" spc="-5" dirty="0">
                <a:latin typeface="Lucida Sans Unicode"/>
                <a:cs typeface="Lucida Sans Unicode"/>
              </a:rPr>
              <a:t>t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2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Lucida Sans Unicode"/>
                <a:cs typeface="Lucida Sans Unicode"/>
              </a:rPr>
              <a:t>int</a:t>
            </a:r>
            <a:r>
              <a:rPr sz="1000" spc="-10" dirty="0">
                <a:latin typeface="Lucida Sans Unicode"/>
                <a:cs typeface="Lucida Sans Unicode"/>
              </a:rPr>
              <a:t>er</a:t>
            </a:r>
            <a:r>
              <a:rPr sz="1000" spc="-5" dirty="0">
                <a:latin typeface="Lucida Sans Unicode"/>
                <a:cs typeface="Lucida Sans Unicode"/>
              </a:rPr>
              <a:t>n</a:t>
            </a:r>
            <a:r>
              <a:rPr sz="1000" spc="-10" dirty="0">
                <a:latin typeface="Lucida Sans Unicode"/>
                <a:cs typeface="Lucida Sans Unicode"/>
              </a:rPr>
              <a:t>at</a:t>
            </a:r>
            <a:r>
              <a:rPr sz="1000" spc="0" dirty="0">
                <a:latin typeface="Lucida Sans Unicode"/>
                <a:cs typeface="Lucida Sans Unicode"/>
              </a:rPr>
              <a:t>i</a:t>
            </a:r>
            <a:r>
              <a:rPr sz="1000" spc="-15" dirty="0">
                <a:latin typeface="Lucida Sans Unicode"/>
                <a:cs typeface="Lucida Sans Unicode"/>
              </a:rPr>
              <a:t>o</a:t>
            </a:r>
            <a:r>
              <a:rPr sz="1000" spc="-5" dirty="0">
                <a:latin typeface="Lucida Sans Unicode"/>
                <a:cs typeface="Lucida Sans Unicode"/>
              </a:rPr>
              <a:t>n</a:t>
            </a:r>
            <a:r>
              <a:rPr sz="1000" spc="-15" dirty="0">
                <a:latin typeface="Lucida Sans Unicode"/>
                <a:cs typeface="Lucida Sans Unicode"/>
              </a:rPr>
              <a:t>a</a:t>
            </a:r>
            <a:r>
              <a:rPr sz="1000" spc="-5" dirty="0">
                <a:latin typeface="Lucida Sans Unicode"/>
                <a:cs typeface="Lucida Sans Unicode"/>
              </a:rPr>
              <a:t>l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35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a</a:t>
            </a:r>
            <a:r>
              <a:rPr sz="1000" spc="-5" dirty="0">
                <a:latin typeface="Lucida Sans Unicode"/>
                <a:cs typeface="Lucida Sans Unicode"/>
              </a:rPr>
              <a:t>c</a:t>
            </a:r>
            <a:r>
              <a:rPr sz="1000" spc="-15" dirty="0">
                <a:latin typeface="Lucida Sans Unicode"/>
                <a:cs typeface="Lucida Sans Unicode"/>
              </a:rPr>
              <a:t>ad</a:t>
            </a:r>
            <a:r>
              <a:rPr sz="1000" spc="-5" dirty="0">
                <a:latin typeface="Lucida Sans Unicode"/>
                <a:cs typeface="Lucida Sans Unicode"/>
              </a:rPr>
              <a:t>e</a:t>
            </a:r>
            <a:r>
              <a:rPr sz="1000" spc="-20" dirty="0">
                <a:latin typeface="Lucida Sans Unicode"/>
                <a:cs typeface="Lucida Sans Unicode"/>
              </a:rPr>
              <a:t>m</a:t>
            </a:r>
            <a:r>
              <a:rPr sz="1000" spc="-5" dirty="0">
                <a:latin typeface="Lucida Sans Unicode"/>
                <a:cs typeface="Lucida Sans Unicode"/>
              </a:rPr>
              <a:t>ic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c</a:t>
            </a:r>
            <a:r>
              <a:rPr sz="1000" spc="-15" dirty="0">
                <a:latin typeface="Lucida Sans Unicode"/>
                <a:cs typeface="Lucida Sans Unicode"/>
              </a:rPr>
              <a:t>o</a:t>
            </a:r>
            <a:r>
              <a:rPr sz="1000" spc="-20" dirty="0">
                <a:latin typeface="Lucida Sans Unicode"/>
                <a:cs typeface="Lucida Sans Unicode"/>
              </a:rPr>
              <a:t>m</a:t>
            </a:r>
            <a:r>
              <a:rPr sz="1000" spc="-15" dirty="0">
                <a:latin typeface="Lucida Sans Unicode"/>
                <a:cs typeface="Lucida Sans Unicode"/>
              </a:rPr>
              <a:t>p</a:t>
            </a:r>
            <a:r>
              <a:rPr sz="1000" spc="-5" dirty="0">
                <a:latin typeface="Lucida Sans Unicode"/>
                <a:cs typeface="Lucida Sans Unicode"/>
              </a:rPr>
              <a:t>o</a:t>
            </a:r>
            <a:r>
              <a:rPr sz="1000" spc="-15" dirty="0">
                <a:latin typeface="Lucida Sans Unicode"/>
                <a:cs typeface="Lucida Sans Unicode"/>
              </a:rPr>
              <a:t>s</a:t>
            </a:r>
            <a:r>
              <a:rPr sz="1000" spc="-5" dirty="0">
                <a:latin typeface="Lucida Sans Unicode"/>
                <a:cs typeface="Lucida Sans Unicode"/>
              </a:rPr>
              <a:t>itio</a:t>
            </a:r>
            <a:r>
              <a:rPr sz="1000" spc="0" dirty="0">
                <a:latin typeface="Lucida Sans Unicode"/>
                <a:cs typeface="Lucida Sans Unicode"/>
              </a:rPr>
              <a:t>n</a:t>
            </a:r>
            <a:r>
              <a:rPr sz="1000" spc="-15" dirty="0">
                <a:latin typeface="Lucida Sans Unicode"/>
                <a:cs typeface="Lucida Sans Unicode"/>
              </a:rPr>
              <a:t>s</a:t>
            </a:r>
            <a:r>
              <a:rPr sz="1000" spc="-5" dirty="0">
                <a:latin typeface="Lucida Sans Unicode"/>
                <a:cs typeface="Lucida Sans Unicode"/>
              </a:rPr>
              <a:t>,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40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a</a:t>
            </a:r>
            <a:r>
              <a:rPr sz="1000" spc="-5" dirty="0">
                <a:latin typeface="Lucida Sans Unicode"/>
                <a:cs typeface="Lucida Sans Unicode"/>
              </a:rPr>
              <a:t>n</a:t>
            </a:r>
            <a:r>
              <a:rPr sz="1000" spc="-10" dirty="0">
                <a:latin typeface="Lucida Sans Unicode"/>
                <a:cs typeface="Lucida Sans Unicode"/>
              </a:rPr>
              <a:t>d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40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en</a:t>
            </a:r>
            <a:r>
              <a:rPr sz="1000" spc="-5" dirty="0">
                <a:latin typeface="Lucida Sans Unicode"/>
                <a:cs typeface="Lucida Sans Unicode"/>
              </a:rPr>
              <a:t>h</a:t>
            </a:r>
            <a:r>
              <a:rPr sz="1000" spc="-15" dirty="0">
                <a:latin typeface="Lucida Sans Unicode"/>
                <a:cs typeface="Lucida Sans Unicode"/>
              </a:rPr>
              <a:t>a</a:t>
            </a:r>
            <a:r>
              <a:rPr sz="1000" spc="-5" dirty="0">
                <a:latin typeface="Lucida Sans Unicode"/>
                <a:cs typeface="Lucida Sans Unicode"/>
              </a:rPr>
              <a:t>n</a:t>
            </a:r>
            <a:r>
              <a:rPr sz="1000" spc="-10" dirty="0">
                <a:latin typeface="Lucida Sans Unicode"/>
                <a:cs typeface="Lucida Sans Unicode"/>
              </a:rPr>
              <a:t>c</a:t>
            </a:r>
            <a:r>
              <a:rPr sz="1000" spc="-15" dirty="0">
                <a:latin typeface="Lucida Sans Unicode"/>
                <a:cs typeface="Lucida Sans Unicode"/>
              </a:rPr>
              <a:t>e</a:t>
            </a:r>
            <a:r>
              <a:rPr sz="1000" spc="-10" dirty="0">
                <a:latin typeface="Lucida Sans Unicode"/>
                <a:cs typeface="Lucida Sans Unicode"/>
              </a:rPr>
              <a:t>s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4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the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4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role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35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a</a:t>
            </a:r>
            <a:r>
              <a:rPr sz="1000" spc="-5" dirty="0">
                <a:latin typeface="Lucida Sans Unicode"/>
                <a:cs typeface="Lucida Sans Unicode"/>
              </a:rPr>
              <a:t>n</a:t>
            </a:r>
            <a:r>
              <a:rPr sz="1000" spc="-10" dirty="0">
                <a:latin typeface="Lucida Sans Unicode"/>
                <a:cs typeface="Lucida Sans Unicode"/>
              </a:rPr>
              <a:t>d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40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s</a:t>
            </a:r>
            <a:r>
              <a:rPr sz="1000" spc="-5" dirty="0">
                <a:latin typeface="Lucida Sans Unicode"/>
                <a:cs typeface="Lucida Sans Unicode"/>
              </a:rPr>
              <a:t>tatu</a:t>
            </a:r>
            <a:r>
              <a:rPr sz="1000" spc="-10" dirty="0">
                <a:latin typeface="Lucida Sans Unicode"/>
                <a:cs typeface="Lucida Sans Unicode"/>
              </a:rPr>
              <a:t>s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o</a:t>
            </a:r>
            <a:r>
              <a:rPr sz="1000" spc="-5" dirty="0">
                <a:latin typeface="Lucida Sans Unicode"/>
                <a:cs typeface="Lucida Sans Unicode"/>
              </a:rPr>
              <a:t>f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the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5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Lucida Sans Unicode"/>
                <a:cs typeface="Lucida Sans Unicode"/>
              </a:rPr>
              <a:t>Univer</a:t>
            </a:r>
            <a:r>
              <a:rPr sz="1000" spc="-20" dirty="0">
                <a:latin typeface="Lucida Sans Unicode"/>
                <a:cs typeface="Lucida Sans Unicode"/>
              </a:rPr>
              <a:t>s</a:t>
            </a:r>
            <a:r>
              <a:rPr sz="1000" spc="-5" dirty="0">
                <a:latin typeface="Lucida Sans Unicode"/>
                <a:cs typeface="Lucida Sans Unicode"/>
              </a:rPr>
              <a:t>ity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40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o</a:t>
            </a:r>
            <a:r>
              <a:rPr sz="1000" spc="-10" dirty="0">
                <a:latin typeface="Lucida Sans Unicode"/>
                <a:cs typeface="Lucida Sans Unicode"/>
              </a:rPr>
              <a:t>n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the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40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a</a:t>
            </a:r>
            <a:r>
              <a:rPr sz="1000" spc="-5" dirty="0">
                <a:latin typeface="Lucida Sans Unicode"/>
                <a:cs typeface="Lucida Sans Unicode"/>
              </a:rPr>
              <a:t>c</a:t>
            </a:r>
            <a:r>
              <a:rPr sz="1000" spc="-15" dirty="0">
                <a:latin typeface="Lucida Sans Unicode"/>
                <a:cs typeface="Lucida Sans Unicode"/>
              </a:rPr>
              <a:t>ade</a:t>
            </a:r>
            <a:r>
              <a:rPr sz="1000" spc="-20" dirty="0">
                <a:latin typeface="Lucida Sans Unicode"/>
                <a:cs typeface="Lucida Sans Unicode"/>
              </a:rPr>
              <a:t>m</a:t>
            </a:r>
            <a:r>
              <a:rPr sz="1000" spc="-5" dirty="0">
                <a:latin typeface="Lucida Sans Unicode"/>
                <a:cs typeface="Lucida Sans Unicode"/>
              </a:rPr>
              <a:t>ic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s</a:t>
            </a:r>
            <a:r>
              <a:rPr sz="1000" spc="-10" dirty="0">
                <a:latin typeface="Lucida Sans Unicode"/>
                <a:cs typeface="Lucida Sans Unicode"/>
              </a:rPr>
              <a:t>cale</a:t>
            </a:r>
            <a:r>
              <a:rPr sz="1000" spc="-5" dirty="0">
                <a:latin typeface="Lucida Sans Unicode"/>
                <a:cs typeface="Lucida Sans Unicode"/>
              </a:rPr>
              <a:t>,</a:t>
            </a:r>
            <a:r>
              <a:rPr sz="1000" dirty="0">
                <a:latin typeface="Times New Roman"/>
                <a:cs typeface="Times New Roman"/>
              </a:rPr>
              <a:t>  </a:t>
            </a:r>
            <a:r>
              <a:rPr sz="1000" spc="3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Lucida Sans Unicode"/>
                <a:cs typeface="Lucida Sans Unicode"/>
              </a:rPr>
              <a:t>loc</a:t>
            </a:r>
            <a:r>
              <a:rPr sz="1000" spc="-10" dirty="0">
                <a:latin typeface="Lucida Sans Unicode"/>
                <a:cs typeface="Lucida Sans Unicode"/>
              </a:rPr>
              <a:t>al</a:t>
            </a:r>
            <a:r>
              <a:rPr sz="1000" spc="0" dirty="0">
                <a:latin typeface="Lucida Sans Unicode"/>
                <a:cs typeface="Lucida Sans Unicode"/>
              </a:rPr>
              <a:t>l</a:t>
            </a:r>
            <a:r>
              <a:rPr sz="1000" spc="-15" dirty="0">
                <a:latin typeface="Lucida Sans Unicode"/>
                <a:cs typeface="Lucida Sans Unicode"/>
              </a:rPr>
              <a:t>y</a:t>
            </a:r>
            <a:r>
              <a:rPr sz="1000" spc="-5" dirty="0">
                <a:latin typeface="Lucida Sans Unicode"/>
                <a:cs typeface="Lucida Sans Unicode"/>
              </a:rPr>
              <a:t>,</a:t>
            </a:r>
            <a:r>
              <a:rPr sz="1000" dirty="0">
                <a:latin typeface="Times New Roman"/>
                <a:cs typeface="Times New Roman"/>
              </a:rPr>
              <a:t>  </a:t>
            </a:r>
            <a:r>
              <a:rPr sz="1000" spc="35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reg</a:t>
            </a:r>
            <a:r>
              <a:rPr sz="1000" spc="0" dirty="0">
                <a:latin typeface="Lucida Sans Unicode"/>
                <a:cs typeface="Lucida Sans Unicode"/>
              </a:rPr>
              <a:t>i</a:t>
            </a:r>
            <a:r>
              <a:rPr sz="1000" spc="-15" dirty="0">
                <a:latin typeface="Lucida Sans Unicode"/>
                <a:cs typeface="Lucida Sans Unicode"/>
              </a:rPr>
              <a:t>o</a:t>
            </a:r>
            <a:r>
              <a:rPr sz="1000" spc="-5" dirty="0">
                <a:latin typeface="Lucida Sans Unicode"/>
                <a:cs typeface="Lucida Sans Unicode"/>
              </a:rPr>
              <a:t>n</a:t>
            </a:r>
            <a:r>
              <a:rPr sz="1000" spc="-10" dirty="0">
                <a:latin typeface="Lucida Sans Unicode"/>
                <a:cs typeface="Lucida Sans Unicode"/>
              </a:rPr>
              <a:t>al</a:t>
            </a:r>
            <a:r>
              <a:rPr sz="1000" spc="0" dirty="0">
                <a:latin typeface="Lucida Sans Unicode"/>
                <a:cs typeface="Lucida Sans Unicode"/>
              </a:rPr>
              <a:t>l</a:t>
            </a:r>
            <a:r>
              <a:rPr sz="1000" spc="-10" dirty="0">
                <a:latin typeface="Lucida Sans Unicode"/>
                <a:cs typeface="Lucida Sans Unicode"/>
              </a:rPr>
              <a:t>y</a:t>
            </a:r>
            <a:r>
              <a:rPr sz="1000" dirty="0">
                <a:latin typeface="Times New Roman"/>
                <a:cs typeface="Times New Roman"/>
              </a:rPr>
              <a:t>  </a:t>
            </a:r>
            <a:r>
              <a:rPr sz="1000" spc="35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a</a:t>
            </a:r>
            <a:r>
              <a:rPr sz="1000" spc="-5" dirty="0">
                <a:latin typeface="Lucida Sans Unicode"/>
                <a:cs typeface="Lucida Sans Unicode"/>
              </a:rPr>
              <a:t>n</a:t>
            </a:r>
            <a:r>
              <a:rPr sz="1000" spc="-10" dirty="0">
                <a:latin typeface="Lucida Sans Unicode"/>
                <a:cs typeface="Lucida Sans Unicode"/>
              </a:rPr>
              <a:t>d</a:t>
            </a:r>
            <a:r>
              <a:rPr sz="1000" dirty="0">
                <a:latin typeface="Times New Roman"/>
                <a:cs typeface="Times New Roman"/>
              </a:rPr>
              <a:t>  </a:t>
            </a:r>
            <a:r>
              <a:rPr sz="1000" spc="3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Lucida Sans Unicode"/>
                <a:cs typeface="Lucida Sans Unicode"/>
              </a:rPr>
              <a:t>glo</a:t>
            </a:r>
            <a:r>
              <a:rPr sz="1000" spc="-10" dirty="0">
                <a:latin typeface="Lucida Sans Unicode"/>
                <a:cs typeface="Lucida Sans Unicode"/>
              </a:rPr>
              <a:t>bal</a:t>
            </a:r>
            <a:r>
              <a:rPr sz="1000" spc="0" dirty="0">
                <a:latin typeface="Lucida Sans Unicode"/>
                <a:cs typeface="Lucida Sans Unicode"/>
              </a:rPr>
              <a:t>l</a:t>
            </a:r>
            <a:r>
              <a:rPr sz="1000" spc="-15" dirty="0">
                <a:latin typeface="Lucida Sans Unicode"/>
                <a:cs typeface="Lucida Sans Unicode"/>
              </a:rPr>
              <a:t>y</a:t>
            </a:r>
            <a:r>
              <a:rPr sz="1000" spc="-5" dirty="0">
                <a:latin typeface="Lucida Sans Unicode"/>
                <a:cs typeface="Lucida Sans Unicode"/>
              </a:rPr>
              <a:t>.</a:t>
            </a:r>
            <a:r>
              <a:rPr sz="1000" dirty="0">
                <a:latin typeface="Times New Roman"/>
                <a:cs typeface="Times New Roman"/>
              </a:rPr>
              <a:t>  </a:t>
            </a:r>
            <a:r>
              <a:rPr sz="1000" spc="3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Lucida Sans Unicode"/>
                <a:cs typeface="Lucida Sans Unicode"/>
              </a:rPr>
              <a:t>A</a:t>
            </a:r>
            <a:r>
              <a:rPr sz="1000" spc="-10" dirty="0">
                <a:latin typeface="Lucida Sans Unicode"/>
                <a:cs typeface="Lucida Sans Unicode"/>
              </a:rPr>
              <a:t>s</a:t>
            </a:r>
            <a:r>
              <a:rPr sz="1000" dirty="0">
                <a:latin typeface="Times New Roman"/>
                <a:cs typeface="Times New Roman"/>
              </a:rPr>
              <a:t>  </a:t>
            </a:r>
            <a:r>
              <a:rPr sz="1000" spc="3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a</a:t>
            </a:r>
            <a:r>
              <a:rPr sz="1000" dirty="0">
                <a:latin typeface="Times New Roman"/>
                <a:cs typeface="Times New Roman"/>
              </a:rPr>
              <a:t>  </a:t>
            </a:r>
            <a:r>
              <a:rPr sz="1000" spc="5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re</a:t>
            </a:r>
            <a:r>
              <a:rPr sz="1000" spc="-20" dirty="0">
                <a:latin typeface="Lucida Sans Unicode"/>
                <a:cs typeface="Lucida Sans Unicode"/>
              </a:rPr>
              <a:t>s</a:t>
            </a:r>
            <a:r>
              <a:rPr sz="1000" spc="-5" dirty="0">
                <a:latin typeface="Lucida Sans Unicode"/>
                <a:cs typeface="Lucida Sans Unicode"/>
              </a:rPr>
              <a:t>ult,</a:t>
            </a:r>
            <a:r>
              <a:rPr sz="1000" dirty="0">
                <a:latin typeface="Times New Roman"/>
                <a:cs typeface="Times New Roman"/>
              </a:rPr>
              <a:t>  </a:t>
            </a:r>
            <a:r>
              <a:rPr sz="1000" spc="3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Lucida Sans Unicode"/>
                <a:cs typeface="Lucida Sans Unicode"/>
              </a:rPr>
              <a:t>H</a:t>
            </a:r>
            <a:r>
              <a:rPr sz="1000" spc="-5" dirty="0">
                <a:latin typeface="Lucida Sans Unicode"/>
                <a:cs typeface="Lucida Sans Unicode"/>
              </a:rPr>
              <a:t>is</a:t>
            </a:r>
            <a:r>
              <a:rPr sz="1000" dirty="0">
                <a:latin typeface="Times New Roman"/>
                <a:cs typeface="Times New Roman"/>
              </a:rPr>
              <a:t>  </a:t>
            </a:r>
            <a:r>
              <a:rPr sz="1000" spc="3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Ex</a:t>
            </a:r>
            <a:r>
              <a:rPr sz="1000" spc="-5" dirty="0">
                <a:latin typeface="Lucida Sans Unicode"/>
                <a:cs typeface="Lucida Sans Unicode"/>
              </a:rPr>
              <a:t>c</a:t>
            </a:r>
            <a:r>
              <a:rPr sz="1000" spc="-10" dirty="0">
                <a:latin typeface="Lucida Sans Unicode"/>
                <a:cs typeface="Lucida Sans Unicode"/>
              </a:rPr>
              <a:t>el</a:t>
            </a:r>
            <a:r>
              <a:rPr sz="1000" dirty="0">
                <a:latin typeface="Lucida Sans Unicode"/>
                <a:cs typeface="Lucida Sans Unicode"/>
              </a:rPr>
              <a:t>l</a:t>
            </a:r>
            <a:r>
              <a:rPr sz="1000" spc="-15" dirty="0">
                <a:latin typeface="Lucida Sans Unicode"/>
                <a:cs typeface="Lucida Sans Unicode"/>
              </a:rPr>
              <a:t>en</a:t>
            </a:r>
            <a:r>
              <a:rPr sz="1000" spc="-5" dirty="0">
                <a:latin typeface="Lucida Sans Unicode"/>
                <a:cs typeface="Lucida Sans Unicode"/>
              </a:rPr>
              <a:t>c</a:t>
            </a:r>
            <a:r>
              <a:rPr sz="1000" spc="-10" dirty="0">
                <a:latin typeface="Lucida Sans Unicode"/>
                <a:cs typeface="Lucida Sans Unicode"/>
              </a:rPr>
              <a:t>y</a:t>
            </a:r>
            <a:r>
              <a:rPr sz="1000" dirty="0">
                <a:latin typeface="Times New Roman"/>
                <a:cs typeface="Times New Roman"/>
              </a:rPr>
              <a:t>  </a:t>
            </a:r>
            <a:r>
              <a:rPr sz="1000" spc="4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the</a:t>
            </a:r>
            <a:r>
              <a:rPr sz="1000" dirty="0">
                <a:latin typeface="Times New Roman"/>
                <a:cs typeface="Times New Roman"/>
              </a:rPr>
              <a:t>  </a:t>
            </a:r>
            <a:r>
              <a:rPr sz="1000" spc="35" dirty="0">
                <a:latin typeface="Times New Roman"/>
                <a:cs typeface="Times New Roman"/>
              </a:rPr>
              <a:t> </a:t>
            </a:r>
            <a:r>
              <a:rPr sz="1000" spc="-20" dirty="0">
                <a:latin typeface="Lucida Sans Unicode"/>
                <a:cs typeface="Lucida Sans Unicode"/>
              </a:rPr>
              <a:t>R</a:t>
            </a:r>
            <a:r>
              <a:rPr sz="1000" spc="-15" dirty="0">
                <a:latin typeface="Lucida Sans Unicode"/>
                <a:cs typeface="Lucida Sans Unicode"/>
              </a:rPr>
              <a:t>e</a:t>
            </a:r>
            <a:r>
              <a:rPr sz="1000" spc="-5" dirty="0">
                <a:latin typeface="Lucida Sans Unicode"/>
                <a:cs typeface="Lucida Sans Unicode"/>
              </a:rPr>
              <a:t>ctor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c</a:t>
            </a:r>
            <a:r>
              <a:rPr sz="1000" spc="-15" dirty="0">
                <a:latin typeface="Lucida Sans Unicode"/>
                <a:cs typeface="Lucida Sans Unicode"/>
              </a:rPr>
              <a:t>o</a:t>
            </a:r>
            <a:r>
              <a:rPr sz="1000" spc="-20" dirty="0">
                <a:latin typeface="Lucida Sans Unicode"/>
                <a:cs typeface="Lucida Sans Unicode"/>
              </a:rPr>
              <a:t>m</a:t>
            </a:r>
            <a:r>
              <a:rPr sz="1000" spc="-5" dirty="0">
                <a:latin typeface="Lucida Sans Unicode"/>
                <a:cs typeface="Lucida Sans Unicode"/>
              </a:rPr>
              <a:t>m</a:t>
            </a:r>
            <a:r>
              <a:rPr sz="1000" spc="-15" dirty="0">
                <a:latin typeface="Lucida Sans Unicode"/>
                <a:cs typeface="Lucida Sans Unicode"/>
              </a:rPr>
              <a:t>en</a:t>
            </a:r>
            <a:r>
              <a:rPr sz="1000" dirty="0">
                <a:latin typeface="Lucida Sans Unicode"/>
                <a:cs typeface="Lucida Sans Unicode"/>
              </a:rPr>
              <a:t>d</a:t>
            </a:r>
            <a:r>
              <a:rPr sz="1000" spc="-15" dirty="0">
                <a:latin typeface="Lucida Sans Unicode"/>
                <a:cs typeface="Lucida Sans Unicode"/>
              </a:rPr>
              <a:t>e</a:t>
            </a:r>
            <a:r>
              <a:rPr sz="1000" spc="-10" dirty="0">
                <a:latin typeface="Lucida Sans Unicode"/>
                <a:cs typeface="Lucida Sans Unicode"/>
              </a:rPr>
              <a:t>d</a:t>
            </a:r>
            <a:r>
              <a:rPr sz="1000" dirty="0">
                <a:latin typeface="Times New Roman"/>
                <a:cs typeface="Times New Roman"/>
              </a:rPr>
              <a:t>   </a:t>
            </a:r>
            <a:r>
              <a:rPr sz="1000" spc="4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w</a:t>
            </a:r>
            <a:r>
              <a:rPr sz="1000" spc="-5" dirty="0">
                <a:latin typeface="Lucida Sans Unicode"/>
                <a:cs typeface="Lucida Sans Unicode"/>
              </a:rPr>
              <a:t>h</a:t>
            </a:r>
            <a:r>
              <a:rPr sz="1000" spc="-15" dirty="0">
                <a:latin typeface="Lucida Sans Unicode"/>
                <a:cs typeface="Lucida Sans Unicode"/>
              </a:rPr>
              <a:t>a</a:t>
            </a:r>
            <a:r>
              <a:rPr sz="1000" spc="-5" dirty="0">
                <a:latin typeface="Lucida Sans Unicode"/>
                <a:cs typeface="Lucida Sans Unicode"/>
              </a:rPr>
              <a:t>t</a:t>
            </a:r>
            <a:r>
              <a:rPr sz="1000" dirty="0">
                <a:latin typeface="Times New Roman"/>
                <a:cs typeface="Times New Roman"/>
              </a:rPr>
              <a:t>   </a:t>
            </a:r>
            <a:r>
              <a:rPr sz="1000" spc="5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Lucida Sans Unicode"/>
                <a:cs typeface="Lucida Sans Unicode"/>
              </a:rPr>
              <a:t>h</a:t>
            </a:r>
            <a:r>
              <a:rPr sz="1000" spc="-15" dirty="0">
                <a:latin typeface="Lucida Sans Unicode"/>
                <a:cs typeface="Lucida Sans Unicode"/>
              </a:rPr>
              <a:t>a</a:t>
            </a:r>
            <a:r>
              <a:rPr sz="1000" spc="-10" dirty="0">
                <a:latin typeface="Lucida Sans Unicode"/>
                <a:cs typeface="Lucida Sans Unicode"/>
              </a:rPr>
              <a:t>s</a:t>
            </a:r>
            <a:r>
              <a:rPr sz="1000" dirty="0">
                <a:latin typeface="Times New Roman"/>
                <a:cs typeface="Times New Roman"/>
              </a:rPr>
              <a:t>   </a:t>
            </a:r>
            <a:r>
              <a:rPr sz="1000" spc="60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b</a:t>
            </a:r>
            <a:r>
              <a:rPr sz="1000" spc="-20" dirty="0">
                <a:latin typeface="Lucida Sans Unicode"/>
                <a:cs typeface="Lucida Sans Unicode"/>
              </a:rPr>
              <a:t>e</a:t>
            </a:r>
            <a:r>
              <a:rPr sz="1000" spc="-15" dirty="0">
                <a:latin typeface="Lucida Sans Unicode"/>
                <a:cs typeface="Lucida Sans Unicode"/>
              </a:rPr>
              <a:t>e</a:t>
            </a:r>
            <a:r>
              <a:rPr sz="1000" spc="-10" dirty="0">
                <a:latin typeface="Lucida Sans Unicode"/>
                <a:cs typeface="Lucida Sans Unicode"/>
              </a:rPr>
              <a:t>n</a:t>
            </a:r>
            <a:r>
              <a:rPr sz="1000" dirty="0">
                <a:latin typeface="Times New Roman"/>
                <a:cs typeface="Times New Roman"/>
              </a:rPr>
              <a:t>   </a:t>
            </a:r>
            <a:r>
              <a:rPr sz="1000" spc="55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p</a:t>
            </a:r>
            <a:r>
              <a:rPr sz="1000" dirty="0">
                <a:latin typeface="Lucida Sans Unicode"/>
                <a:cs typeface="Lucida Sans Unicode"/>
              </a:rPr>
              <a:t>r</a:t>
            </a:r>
            <a:r>
              <a:rPr sz="1000" spc="-15" dirty="0">
                <a:latin typeface="Lucida Sans Unicode"/>
                <a:cs typeface="Lucida Sans Unicode"/>
              </a:rPr>
              <a:t>e</a:t>
            </a:r>
            <a:r>
              <a:rPr sz="1000" spc="-10" dirty="0">
                <a:latin typeface="Lucida Sans Unicode"/>
                <a:cs typeface="Lucida Sans Unicode"/>
              </a:rPr>
              <a:t>s</a:t>
            </a:r>
            <a:r>
              <a:rPr sz="1000" spc="-15" dirty="0">
                <a:latin typeface="Lucida Sans Unicode"/>
                <a:cs typeface="Lucida Sans Unicode"/>
              </a:rPr>
              <a:t>ente</a:t>
            </a:r>
            <a:r>
              <a:rPr sz="1000" spc="-10" dirty="0">
                <a:latin typeface="Lucida Sans Unicode"/>
                <a:cs typeface="Lucida Sans Unicode"/>
              </a:rPr>
              <a:t>d</a:t>
            </a:r>
            <a:r>
              <a:rPr sz="1000" dirty="0">
                <a:latin typeface="Times New Roman"/>
                <a:cs typeface="Times New Roman"/>
              </a:rPr>
              <a:t>   </a:t>
            </a:r>
            <a:r>
              <a:rPr sz="1000" spc="50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o</a:t>
            </a:r>
            <a:r>
              <a:rPr sz="1000" spc="-5" dirty="0">
                <a:latin typeface="Lucida Sans Unicode"/>
                <a:cs typeface="Lucida Sans Unicode"/>
              </a:rPr>
              <a:t>f</a:t>
            </a:r>
            <a:r>
              <a:rPr sz="1000" dirty="0">
                <a:latin typeface="Times New Roman"/>
                <a:cs typeface="Times New Roman"/>
              </a:rPr>
              <a:t>   </a:t>
            </a:r>
            <a:r>
              <a:rPr sz="1000" spc="7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re</a:t>
            </a:r>
            <a:r>
              <a:rPr sz="1000" spc="-20" dirty="0">
                <a:latin typeface="Lucida Sans Unicode"/>
                <a:cs typeface="Lucida Sans Unicode"/>
              </a:rPr>
              <a:t>s</a:t>
            </a:r>
            <a:r>
              <a:rPr sz="1000" spc="-10" dirty="0">
                <a:latin typeface="Lucida Sans Unicode"/>
                <a:cs typeface="Lucida Sans Unicode"/>
              </a:rPr>
              <a:t>earch</a:t>
            </a:r>
            <a:r>
              <a:rPr sz="1000" dirty="0">
                <a:latin typeface="Times New Roman"/>
                <a:cs typeface="Times New Roman"/>
              </a:rPr>
              <a:t>   </a:t>
            </a:r>
            <a:r>
              <a:rPr sz="1000" spc="60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a</a:t>
            </a:r>
            <a:r>
              <a:rPr sz="1000" spc="-5" dirty="0">
                <a:latin typeface="Lucida Sans Unicode"/>
                <a:cs typeface="Lucida Sans Unicode"/>
              </a:rPr>
              <a:t>n</a:t>
            </a:r>
            <a:r>
              <a:rPr sz="1000" spc="-10" dirty="0">
                <a:latin typeface="Lucida Sans Unicode"/>
                <a:cs typeface="Lucida Sans Unicode"/>
              </a:rPr>
              <a:t>d</a:t>
            </a:r>
            <a:r>
              <a:rPr sz="1000" dirty="0">
                <a:latin typeface="Times New Roman"/>
                <a:cs typeface="Times New Roman"/>
              </a:rPr>
              <a:t>   </a:t>
            </a:r>
            <a:r>
              <a:rPr sz="1000" spc="50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s</a:t>
            </a:r>
            <a:r>
              <a:rPr sz="1000" spc="-5" dirty="0">
                <a:latin typeface="Lucida Sans Unicode"/>
                <a:cs typeface="Lucida Sans Unicode"/>
              </a:rPr>
              <a:t>cient</a:t>
            </a:r>
            <a:r>
              <a:rPr sz="1000" spc="0" dirty="0">
                <a:latin typeface="Lucida Sans Unicode"/>
                <a:cs typeface="Lucida Sans Unicode"/>
              </a:rPr>
              <a:t>i</a:t>
            </a:r>
            <a:r>
              <a:rPr sz="1000" spc="-5" dirty="0">
                <a:latin typeface="Lucida Sans Unicode"/>
                <a:cs typeface="Lucida Sans Unicode"/>
              </a:rPr>
              <a:t>fic</a:t>
            </a:r>
            <a:r>
              <a:rPr sz="1000" dirty="0">
                <a:latin typeface="Times New Roman"/>
                <a:cs typeface="Times New Roman"/>
              </a:rPr>
              <a:t>   </a:t>
            </a:r>
            <a:r>
              <a:rPr sz="1000" spc="55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College</a:t>
            </a:r>
            <a:r>
              <a:rPr sz="1000" spc="-10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a</a:t>
            </a:r>
            <a:r>
              <a:rPr sz="1000" spc="-5" dirty="0">
                <a:latin typeface="Lucida Sans Unicode"/>
                <a:cs typeface="Lucida Sans Unicode"/>
              </a:rPr>
              <a:t>chiev</a:t>
            </a:r>
            <a:r>
              <a:rPr sz="1000" spc="-15" dirty="0">
                <a:latin typeface="Lucida Sans Unicode"/>
                <a:cs typeface="Lucida Sans Unicode"/>
              </a:rPr>
              <a:t>e</a:t>
            </a:r>
            <a:r>
              <a:rPr sz="1000" spc="-5" dirty="0">
                <a:latin typeface="Lucida Sans Unicode"/>
                <a:cs typeface="Lucida Sans Unicode"/>
              </a:rPr>
              <a:t>m</a:t>
            </a:r>
            <a:r>
              <a:rPr sz="1000" spc="-15" dirty="0">
                <a:latin typeface="Lucida Sans Unicode"/>
                <a:cs typeface="Lucida Sans Unicode"/>
              </a:rPr>
              <a:t>ent</a:t>
            </a:r>
            <a:r>
              <a:rPr sz="1000" spc="-5" dirty="0">
                <a:latin typeface="Lucida Sans Unicode"/>
                <a:cs typeface="Lucida Sans Unicode"/>
              </a:rPr>
              <a:t>s,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65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s</a:t>
            </a:r>
            <a:r>
              <a:rPr sz="1000" spc="-5" dirty="0">
                <a:latin typeface="Lucida Sans Unicode"/>
                <a:cs typeface="Lucida Sans Unicode"/>
              </a:rPr>
              <a:t>tre</a:t>
            </a:r>
            <a:r>
              <a:rPr sz="1000" spc="-15" dirty="0">
                <a:latin typeface="Lucida Sans Unicode"/>
                <a:cs typeface="Lucida Sans Unicode"/>
              </a:rPr>
              <a:t>ss</a:t>
            </a:r>
            <a:r>
              <a:rPr sz="1000" spc="-5" dirty="0">
                <a:latin typeface="Lucida Sans Unicode"/>
                <a:cs typeface="Lucida Sans Unicode"/>
              </a:rPr>
              <a:t>in</a:t>
            </a:r>
            <a:r>
              <a:rPr sz="1000" spc="-10" dirty="0">
                <a:latin typeface="Lucida Sans Unicode"/>
                <a:cs typeface="Lucida Sans Unicode"/>
              </a:rPr>
              <a:t>g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5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Lucida Sans Unicode"/>
                <a:cs typeface="Lucida Sans Unicode"/>
              </a:rPr>
              <a:t>th</a:t>
            </a:r>
            <a:r>
              <a:rPr sz="1000" spc="-15" dirty="0">
                <a:latin typeface="Lucida Sans Unicode"/>
                <a:cs typeface="Lucida Sans Unicode"/>
              </a:rPr>
              <a:t>a</a:t>
            </a:r>
            <a:r>
              <a:rPr sz="1000" spc="-5" dirty="0">
                <a:latin typeface="Lucida Sans Unicode"/>
                <a:cs typeface="Lucida Sans Unicode"/>
              </a:rPr>
              <a:t>t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60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s</a:t>
            </a:r>
            <a:r>
              <a:rPr sz="1000" spc="-5" dirty="0">
                <a:latin typeface="Lucida Sans Unicode"/>
                <a:cs typeface="Lucida Sans Unicode"/>
              </a:rPr>
              <a:t>u</a:t>
            </a:r>
            <a:r>
              <a:rPr sz="1000" spc="-10" dirty="0">
                <a:latin typeface="Lucida Sans Unicode"/>
                <a:cs typeface="Lucida Sans Unicode"/>
              </a:rPr>
              <a:t>ch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55" dirty="0">
                <a:latin typeface="Times New Roman"/>
                <a:cs typeface="Times New Roman"/>
              </a:rPr>
              <a:t> </a:t>
            </a:r>
            <a:r>
              <a:rPr sz="1000" spc="-25" dirty="0">
                <a:latin typeface="Lucida Sans Unicode"/>
                <a:cs typeface="Lucida Sans Unicode"/>
              </a:rPr>
              <a:t>a</a:t>
            </a:r>
            <a:r>
              <a:rPr sz="1000" spc="-10" dirty="0">
                <a:latin typeface="Lucida Sans Unicode"/>
                <a:cs typeface="Lucida Sans Unicode"/>
              </a:rPr>
              <a:t>cc</a:t>
            </a:r>
            <a:r>
              <a:rPr sz="1000" spc="-15" dirty="0">
                <a:latin typeface="Lucida Sans Unicode"/>
                <a:cs typeface="Lucida Sans Unicode"/>
              </a:rPr>
              <a:t>o</a:t>
            </a:r>
            <a:r>
              <a:rPr sz="1000" spc="-20" dirty="0">
                <a:latin typeface="Lucida Sans Unicode"/>
                <a:cs typeface="Lucida Sans Unicode"/>
              </a:rPr>
              <a:t>m</a:t>
            </a:r>
            <a:r>
              <a:rPr sz="1000" spc="-10" dirty="0">
                <a:latin typeface="Lucida Sans Unicode"/>
                <a:cs typeface="Lucida Sans Unicode"/>
              </a:rPr>
              <a:t>plis</a:t>
            </a:r>
            <a:r>
              <a:rPr sz="1000" spc="0" dirty="0">
                <a:latin typeface="Lucida Sans Unicode"/>
                <a:cs typeface="Lucida Sans Unicode"/>
              </a:rPr>
              <a:t>h</a:t>
            </a:r>
            <a:r>
              <a:rPr sz="1000" spc="-20" dirty="0">
                <a:latin typeface="Lucida Sans Unicode"/>
                <a:cs typeface="Lucida Sans Unicode"/>
              </a:rPr>
              <a:t>m</a:t>
            </a:r>
            <a:r>
              <a:rPr sz="1000" spc="-5" dirty="0">
                <a:latin typeface="Lucida Sans Unicode"/>
                <a:cs typeface="Lucida Sans Unicode"/>
              </a:rPr>
              <a:t>ents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6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are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6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w</a:t>
            </a:r>
            <a:r>
              <a:rPr sz="1000" spc="-5" dirty="0">
                <a:latin typeface="Lucida Sans Unicode"/>
                <a:cs typeface="Lucida Sans Unicode"/>
              </a:rPr>
              <a:t>h</a:t>
            </a:r>
            <a:r>
              <a:rPr sz="1000" spc="-15" dirty="0">
                <a:latin typeface="Lucida Sans Unicode"/>
                <a:cs typeface="Lucida Sans Unicode"/>
              </a:rPr>
              <a:t>a</a:t>
            </a:r>
            <a:r>
              <a:rPr sz="1000" spc="-5" dirty="0">
                <a:latin typeface="Lucida Sans Unicode"/>
                <a:cs typeface="Lucida Sans Unicode"/>
              </a:rPr>
              <a:t>t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6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the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6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Lucida Sans Unicode"/>
                <a:cs typeface="Lucida Sans Unicode"/>
              </a:rPr>
              <a:t>Univer</a:t>
            </a:r>
            <a:r>
              <a:rPr sz="1000" spc="-20" dirty="0">
                <a:latin typeface="Lucida Sans Unicode"/>
                <a:cs typeface="Lucida Sans Unicode"/>
              </a:rPr>
              <a:t>s</a:t>
            </a:r>
            <a:r>
              <a:rPr sz="1000" spc="-5" dirty="0">
                <a:latin typeface="Lucida Sans Unicode"/>
                <a:cs typeface="Lucida Sans Unicode"/>
              </a:rPr>
              <a:t>ity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65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asp</a:t>
            </a:r>
            <a:r>
              <a:rPr sz="1000" spc="-5" dirty="0">
                <a:latin typeface="Lucida Sans Unicode"/>
                <a:cs typeface="Lucida Sans Unicode"/>
              </a:rPr>
              <a:t>i</a:t>
            </a:r>
            <a:r>
              <a:rPr sz="1000" spc="0" dirty="0">
                <a:latin typeface="Lucida Sans Unicode"/>
                <a:cs typeface="Lucida Sans Unicode"/>
              </a:rPr>
              <a:t>r</a:t>
            </a:r>
            <a:r>
              <a:rPr sz="1000" spc="-15" dirty="0">
                <a:latin typeface="Lucida Sans Unicode"/>
                <a:cs typeface="Lucida Sans Unicode"/>
              </a:rPr>
              <a:t>es</a:t>
            </a:r>
            <a:r>
              <a:rPr sz="1000" spc="-1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Lucida Sans Unicode"/>
                <a:cs typeface="Lucida Sans Unicode"/>
              </a:rPr>
              <a:t>to</a:t>
            </a:r>
            <a:r>
              <a:rPr sz="1000" dirty="0">
                <a:latin typeface="Times New Roman"/>
                <a:cs typeface="Times New Roman"/>
              </a:rPr>
              <a:t>  </a:t>
            </a:r>
            <a:r>
              <a:rPr sz="1000" spc="-114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a</a:t>
            </a:r>
            <a:r>
              <a:rPr sz="1000" spc="-5" dirty="0">
                <a:latin typeface="Lucida Sans Unicode"/>
                <a:cs typeface="Lucida Sans Unicode"/>
              </a:rPr>
              <a:t>chieve</a:t>
            </a:r>
            <a:r>
              <a:rPr sz="1000" dirty="0">
                <a:latin typeface="Times New Roman"/>
                <a:cs typeface="Times New Roman"/>
              </a:rPr>
              <a:t>  </a:t>
            </a:r>
            <a:r>
              <a:rPr sz="1000" spc="-12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Lucida Sans Unicode"/>
                <a:cs typeface="Lucida Sans Unicode"/>
              </a:rPr>
              <a:t>in</a:t>
            </a:r>
            <a:r>
              <a:rPr sz="1000" dirty="0">
                <a:latin typeface="Times New Roman"/>
                <a:cs typeface="Times New Roman"/>
              </a:rPr>
              <a:t>  </a:t>
            </a:r>
            <a:r>
              <a:rPr sz="1000" spc="-110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orde</a:t>
            </a:r>
            <a:r>
              <a:rPr sz="1000" spc="-5" dirty="0">
                <a:latin typeface="Lucida Sans Unicode"/>
                <a:cs typeface="Lucida Sans Unicode"/>
              </a:rPr>
              <a:t>r</a:t>
            </a:r>
            <a:r>
              <a:rPr sz="1000" dirty="0">
                <a:latin typeface="Times New Roman"/>
                <a:cs typeface="Times New Roman"/>
              </a:rPr>
              <a:t>  </a:t>
            </a:r>
            <a:r>
              <a:rPr sz="1000" spc="-114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Lucida Sans Unicode"/>
                <a:cs typeface="Lucida Sans Unicode"/>
              </a:rPr>
              <a:t>to</a:t>
            </a:r>
            <a:r>
              <a:rPr sz="1000" dirty="0">
                <a:latin typeface="Times New Roman"/>
                <a:cs typeface="Times New Roman"/>
              </a:rPr>
              <a:t>  </a:t>
            </a:r>
            <a:r>
              <a:rPr sz="1000" spc="-105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progr</a:t>
            </a:r>
            <a:r>
              <a:rPr sz="1000" dirty="0">
                <a:latin typeface="Lucida Sans Unicode"/>
                <a:cs typeface="Lucida Sans Unicode"/>
              </a:rPr>
              <a:t>e</a:t>
            </a:r>
            <a:r>
              <a:rPr sz="1000" spc="-15" dirty="0">
                <a:latin typeface="Lucida Sans Unicode"/>
                <a:cs typeface="Lucida Sans Unicode"/>
              </a:rPr>
              <a:t>s</a:t>
            </a:r>
            <a:r>
              <a:rPr sz="1000" spc="-10" dirty="0">
                <a:latin typeface="Lucida Sans Unicode"/>
                <a:cs typeface="Lucida Sans Unicode"/>
              </a:rPr>
              <a:t>s</a:t>
            </a:r>
            <a:r>
              <a:rPr sz="1000" dirty="0">
                <a:latin typeface="Times New Roman"/>
                <a:cs typeface="Times New Roman"/>
              </a:rPr>
              <a:t>  </a:t>
            </a:r>
            <a:r>
              <a:rPr sz="1000" spc="-120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a</a:t>
            </a:r>
            <a:r>
              <a:rPr sz="1000" spc="0" dirty="0">
                <a:latin typeface="Lucida Sans Unicode"/>
                <a:cs typeface="Lucida Sans Unicode"/>
              </a:rPr>
              <a:t>n</a:t>
            </a:r>
            <a:r>
              <a:rPr sz="1000" spc="-10" dirty="0">
                <a:latin typeface="Lucida Sans Unicode"/>
                <a:cs typeface="Lucida Sans Unicode"/>
              </a:rPr>
              <a:t>d</a:t>
            </a:r>
            <a:r>
              <a:rPr sz="1000" dirty="0">
                <a:latin typeface="Times New Roman"/>
                <a:cs typeface="Times New Roman"/>
              </a:rPr>
              <a:t>  </a:t>
            </a:r>
            <a:r>
              <a:rPr sz="1000" spc="-12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r</a:t>
            </a:r>
            <a:r>
              <a:rPr sz="1000" spc="-5" dirty="0">
                <a:latin typeface="Lucida Sans Unicode"/>
                <a:cs typeface="Lucida Sans Unicode"/>
              </a:rPr>
              <a:t>e</a:t>
            </a:r>
            <a:r>
              <a:rPr sz="1000" spc="-15" dirty="0">
                <a:latin typeface="Lucida Sans Unicode"/>
                <a:cs typeface="Lucida Sans Unicode"/>
              </a:rPr>
              <a:t>a</a:t>
            </a:r>
            <a:r>
              <a:rPr sz="1000" spc="-5" dirty="0">
                <a:latin typeface="Lucida Sans Unicode"/>
                <a:cs typeface="Lucida Sans Unicode"/>
              </a:rPr>
              <a:t>c</a:t>
            </a:r>
            <a:r>
              <a:rPr sz="1000" spc="-10" dirty="0">
                <a:latin typeface="Lucida Sans Unicode"/>
                <a:cs typeface="Lucida Sans Unicode"/>
              </a:rPr>
              <a:t>h</a:t>
            </a:r>
            <a:r>
              <a:rPr sz="1000" dirty="0">
                <a:latin typeface="Times New Roman"/>
                <a:cs typeface="Times New Roman"/>
              </a:rPr>
              <a:t>  </a:t>
            </a:r>
            <a:r>
              <a:rPr sz="1000" spc="-110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ex</a:t>
            </a:r>
            <a:r>
              <a:rPr sz="1000" spc="-10" dirty="0">
                <a:latin typeface="Lucida Sans Unicode"/>
                <a:cs typeface="Lucida Sans Unicode"/>
              </a:rPr>
              <a:t>celle</a:t>
            </a:r>
            <a:r>
              <a:rPr sz="1000" spc="-5" dirty="0">
                <a:latin typeface="Lucida Sans Unicode"/>
                <a:cs typeface="Lucida Sans Unicode"/>
              </a:rPr>
              <a:t>n</a:t>
            </a:r>
            <a:r>
              <a:rPr sz="1000" spc="-10" dirty="0">
                <a:latin typeface="Lucida Sans Unicode"/>
                <a:cs typeface="Lucida Sans Unicode"/>
              </a:rPr>
              <a:t>ce</a:t>
            </a:r>
            <a:r>
              <a:rPr sz="1000" dirty="0">
                <a:latin typeface="Times New Roman"/>
                <a:cs typeface="Times New Roman"/>
              </a:rPr>
              <a:t>  </a:t>
            </a:r>
            <a:r>
              <a:rPr sz="1000" spc="-12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Lucida Sans Unicode"/>
                <a:cs typeface="Lucida Sans Unicode"/>
              </a:rPr>
              <a:t>in</a:t>
            </a:r>
            <a:r>
              <a:rPr sz="1000" dirty="0">
                <a:latin typeface="Times New Roman"/>
                <a:cs typeface="Times New Roman"/>
              </a:rPr>
              <a:t>  </a:t>
            </a:r>
            <a:r>
              <a:rPr sz="1000" spc="-11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the</a:t>
            </a:r>
            <a:r>
              <a:rPr sz="1000" dirty="0">
                <a:latin typeface="Times New Roman"/>
                <a:cs typeface="Times New Roman"/>
              </a:rPr>
              <a:t>  </a:t>
            </a:r>
            <a:r>
              <a:rPr sz="1000" spc="-12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Lucida Sans Unicode"/>
                <a:cs typeface="Lucida Sans Unicode"/>
              </a:rPr>
              <a:t>fiel</a:t>
            </a:r>
            <a:r>
              <a:rPr sz="1000" spc="-20" dirty="0">
                <a:latin typeface="Lucida Sans Unicode"/>
                <a:cs typeface="Lucida Sans Unicode"/>
              </a:rPr>
              <a:t>d</a:t>
            </a:r>
            <a:r>
              <a:rPr sz="1000" spc="-10" dirty="0">
                <a:latin typeface="Lucida Sans Unicode"/>
                <a:cs typeface="Lucida Sans Unicode"/>
              </a:rPr>
              <a:t>s</a:t>
            </a:r>
            <a:r>
              <a:rPr sz="1000" dirty="0">
                <a:latin typeface="Times New Roman"/>
                <a:cs typeface="Times New Roman"/>
              </a:rPr>
              <a:t>  </a:t>
            </a:r>
            <a:r>
              <a:rPr sz="1000" spc="-1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Lucida Sans Unicode"/>
                <a:cs typeface="Lucida Sans Unicode"/>
              </a:rPr>
              <a:t>o</a:t>
            </a:r>
            <a:r>
              <a:rPr sz="1000" spc="-5" dirty="0">
                <a:latin typeface="Lucida Sans Unicode"/>
                <a:cs typeface="Lucida Sans Unicode"/>
              </a:rPr>
              <a:t>f</a:t>
            </a:r>
            <a:r>
              <a:rPr sz="1000" dirty="0">
                <a:latin typeface="Times New Roman"/>
                <a:cs typeface="Times New Roman"/>
              </a:rPr>
              <a:t>  </a:t>
            </a:r>
            <a:r>
              <a:rPr sz="1000" spc="-114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s</a:t>
            </a:r>
            <a:r>
              <a:rPr sz="1000" spc="-5" dirty="0">
                <a:latin typeface="Lucida Sans Unicode"/>
                <a:cs typeface="Lucida Sans Unicode"/>
              </a:rPr>
              <a:t>cienti</a:t>
            </a:r>
            <a:r>
              <a:rPr sz="1000" dirty="0">
                <a:latin typeface="Lucida Sans Unicode"/>
                <a:cs typeface="Lucida Sans Unicode"/>
              </a:rPr>
              <a:t>f</a:t>
            </a:r>
            <a:r>
              <a:rPr sz="1000" spc="-5" dirty="0">
                <a:latin typeface="Lucida Sans Unicode"/>
                <a:cs typeface="Lucida Sans Unicode"/>
              </a:rPr>
              <a:t>ic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re</a:t>
            </a:r>
            <a:r>
              <a:rPr sz="1000" spc="-20" dirty="0">
                <a:latin typeface="Lucida Sans Unicode"/>
                <a:cs typeface="Lucida Sans Unicode"/>
              </a:rPr>
              <a:t>s</a:t>
            </a:r>
            <a:r>
              <a:rPr sz="1000" spc="-15" dirty="0">
                <a:latin typeface="Lucida Sans Unicode"/>
                <a:cs typeface="Lucida Sans Unicode"/>
              </a:rPr>
              <a:t>e</a:t>
            </a:r>
            <a:r>
              <a:rPr sz="1000" spc="-5" dirty="0">
                <a:latin typeface="Lucida Sans Unicode"/>
                <a:cs typeface="Lucida Sans Unicode"/>
              </a:rPr>
              <a:t>a</a:t>
            </a:r>
            <a:r>
              <a:rPr sz="1000" spc="-10" dirty="0">
                <a:latin typeface="Lucida Sans Unicode"/>
                <a:cs typeface="Lucida Sans Unicode"/>
              </a:rPr>
              <a:t>r</a:t>
            </a:r>
            <a:r>
              <a:rPr sz="1000" spc="-5" dirty="0">
                <a:latin typeface="Lucida Sans Unicode"/>
                <a:cs typeface="Lucida Sans Unicode"/>
              </a:rPr>
              <a:t>c</a:t>
            </a:r>
            <a:r>
              <a:rPr sz="1000" spc="-10" dirty="0">
                <a:latin typeface="Lucida Sans Unicode"/>
                <a:cs typeface="Lucida Sans Unicode"/>
              </a:rPr>
              <a:t>h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80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a</a:t>
            </a:r>
            <a:r>
              <a:rPr sz="1000" spc="-5" dirty="0">
                <a:latin typeface="Lucida Sans Unicode"/>
                <a:cs typeface="Lucida Sans Unicode"/>
              </a:rPr>
              <a:t>n</a:t>
            </a:r>
            <a:r>
              <a:rPr sz="1000" spc="-10" dirty="0">
                <a:latin typeface="Lucida Sans Unicode"/>
                <a:cs typeface="Lucida Sans Unicode"/>
              </a:rPr>
              <a:t>d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7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Lucida Sans Unicode"/>
                <a:cs typeface="Lucida Sans Unicode"/>
              </a:rPr>
              <a:t>inn</a:t>
            </a:r>
            <a:r>
              <a:rPr sz="1000" spc="-15" dirty="0">
                <a:latin typeface="Lucida Sans Unicode"/>
                <a:cs typeface="Lucida Sans Unicode"/>
              </a:rPr>
              <a:t>ovation</a:t>
            </a:r>
            <a:r>
              <a:rPr sz="1000" spc="-5" dirty="0">
                <a:latin typeface="Lucida Sans Unicode"/>
                <a:cs typeface="Lucida Sans Unicode"/>
              </a:rPr>
              <a:t>,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7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w</a:t>
            </a:r>
            <a:r>
              <a:rPr sz="1000" spc="-5" dirty="0">
                <a:latin typeface="Lucida Sans Unicode"/>
                <a:cs typeface="Lucida Sans Unicode"/>
              </a:rPr>
              <a:t>hich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8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ef</a:t>
            </a:r>
            <a:r>
              <a:rPr sz="1000" dirty="0">
                <a:latin typeface="Lucida Sans Unicode"/>
                <a:cs typeface="Lucida Sans Unicode"/>
              </a:rPr>
              <a:t>f</a:t>
            </a:r>
            <a:r>
              <a:rPr sz="1000" spc="-15" dirty="0">
                <a:latin typeface="Lucida Sans Unicode"/>
                <a:cs typeface="Lucida Sans Unicode"/>
              </a:rPr>
              <a:t>e</a:t>
            </a:r>
            <a:r>
              <a:rPr sz="1000" spc="-5" dirty="0">
                <a:latin typeface="Lucida Sans Unicode"/>
                <a:cs typeface="Lucida Sans Unicode"/>
              </a:rPr>
              <a:t>ctiv</a:t>
            </a:r>
            <a:r>
              <a:rPr sz="1000" spc="-15" dirty="0">
                <a:latin typeface="Lucida Sans Unicode"/>
                <a:cs typeface="Lucida Sans Unicode"/>
              </a:rPr>
              <a:t>e</a:t>
            </a:r>
            <a:r>
              <a:rPr sz="1000" spc="-5" dirty="0">
                <a:latin typeface="Lucida Sans Unicode"/>
                <a:cs typeface="Lucida Sans Unicode"/>
              </a:rPr>
              <a:t>ly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7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c</a:t>
            </a:r>
            <a:r>
              <a:rPr sz="1000" spc="-15" dirty="0">
                <a:latin typeface="Lucida Sans Unicode"/>
                <a:cs typeface="Lucida Sans Unicode"/>
              </a:rPr>
              <a:t>o</a:t>
            </a:r>
            <a:r>
              <a:rPr sz="1000" spc="-5" dirty="0">
                <a:latin typeface="Lucida Sans Unicode"/>
                <a:cs typeface="Lucida Sans Unicode"/>
              </a:rPr>
              <a:t>nt</a:t>
            </a:r>
            <a:r>
              <a:rPr sz="1000" spc="-20" dirty="0">
                <a:latin typeface="Lucida Sans Unicode"/>
                <a:cs typeface="Lucida Sans Unicode"/>
              </a:rPr>
              <a:t>r</a:t>
            </a:r>
            <a:r>
              <a:rPr sz="1000" spc="-5" dirty="0">
                <a:latin typeface="Lucida Sans Unicode"/>
                <a:cs typeface="Lucida Sans Unicode"/>
              </a:rPr>
              <a:t>ibut</a:t>
            </a:r>
            <a:r>
              <a:rPr sz="1000" spc="-15" dirty="0">
                <a:latin typeface="Lucida Sans Unicode"/>
                <a:cs typeface="Lucida Sans Unicode"/>
              </a:rPr>
              <a:t>e</a:t>
            </a:r>
            <a:r>
              <a:rPr sz="1000" spc="-10" dirty="0">
                <a:latin typeface="Lucida Sans Unicode"/>
                <a:cs typeface="Lucida Sans Unicode"/>
              </a:rPr>
              <a:t>s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7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Lucida Sans Unicode"/>
                <a:cs typeface="Lucida Sans Unicode"/>
              </a:rPr>
              <a:t>to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7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c</a:t>
            </a:r>
            <a:r>
              <a:rPr sz="1000" spc="-15" dirty="0">
                <a:latin typeface="Lucida Sans Unicode"/>
                <a:cs typeface="Lucida Sans Unicode"/>
              </a:rPr>
              <a:t>o</a:t>
            </a:r>
            <a:r>
              <a:rPr sz="1000" spc="-5" dirty="0">
                <a:latin typeface="Lucida Sans Unicode"/>
                <a:cs typeface="Lucida Sans Unicode"/>
              </a:rPr>
              <a:t>nfirm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7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the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7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Lucida Sans Unicode"/>
                <a:cs typeface="Lucida Sans Unicode"/>
              </a:rPr>
              <a:t>Univer</a:t>
            </a:r>
            <a:r>
              <a:rPr sz="1000" spc="-20" dirty="0">
                <a:latin typeface="Lucida Sans Unicode"/>
                <a:cs typeface="Lucida Sans Unicode"/>
              </a:rPr>
              <a:t>s</a:t>
            </a:r>
            <a:r>
              <a:rPr sz="1000" spc="-5" dirty="0">
                <a:latin typeface="Lucida Sans Unicode"/>
                <a:cs typeface="Lucida Sans Unicode"/>
              </a:rPr>
              <a:t>i</a:t>
            </a:r>
            <a:r>
              <a:rPr sz="1000" spc="0" dirty="0">
                <a:latin typeface="Lucida Sans Unicode"/>
                <a:cs typeface="Lucida Sans Unicode"/>
              </a:rPr>
              <a:t>t</a:t>
            </a:r>
            <a:r>
              <a:rPr sz="1000" spc="-15" dirty="0">
                <a:latin typeface="Lucida Sans Unicode"/>
                <a:cs typeface="Lucida Sans Unicode"/>
              </a:rPr>
              <a:t>y</a:t>
            </a:r>
            <a:r>
              <a:rPr sz="1000" spc="-5" dirty="0">
                <a:latin typeface="Lucida Sans Unicode"/>
                <a:cs typeface="Lucida Sans Unicode"/>
              </a:rPr>
              <a:t>'s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Lucida Sans Unicode"/>
                <a:cs typeface="Lucida Sans Unicode"/>
              </a:rPr>
              <a:t>vi</a:t>
            </a:r>
            <a:r>
              <a:rPr sz="1000" spc="-15" dirty="0">
                <a:latin typeface="Lucida Sans Unicode"/>
                <a:cs typeface="Lucida Sans Unicode"/>
              </a:rPr>
              <a:t>s</a:t>
            </a:r>
            <a:r>
              <a:rPr sz="1000" spc="-5" dirty="0">
                <a:latin typeface="Lucida Sans Unicode"/>
                <a:cs typeface="Lucida Sans Unicode"/>
              </a:rPr>
              <a:t>ion,</a:t>
            </a:r>
            <a:r>
              <a:rPr sz="1000" dirty="0">
                <a:latin typeface="Times New Roman"/>
                <a:cs typeface="Times New Roman"/>
              </a:rPr>
              <a:t>   </a:t>
            </a:r>
            <a:r>
              <a:rPr sz="1000" spc="-15" dirty="0">
                <a:latin typeface="Lucida Sans Unicode"/>
                <a:cs typeface="Lucida Sans Unicode"/>
              </a:rPr>
              <a:t>s</a:t>
            </a:r>
            <a:r>
              <a:rPr sz="1000" spc="-5" dirty="0">
                <a:latin typeface="Lucida Sans Unicode"/>
                <a:cs typeface="Lucida Sans Unicode"/>
              </a:rPr>
              <a:t>u</a:t>
            </a:r>
            <a:r>
              <a:rPr sz="1000" spc="-15" dirty="0">
                <a:latin typeface="Lucida Sans Unicode"/>
                <a:cs typeface="Lucida Sans Unicode"/>
              </a:rPr>
              <a:t>p</a:t>
            </a:r>
            <a:r>
              <a:rPr sz="1000" spc="-5" dirty="0">
                <a:latin typeface="Lucida Sans Unicode"/>
                <a:cs typeface="Lucida Sans Unicode"/>
              </a:rPr>
              <a:t>p</a:t>
            </a:r>
            <a:r>
              <a:rPr sz="1000" spc="-15" dirty="0">
                <a:latin typeface="Lucida Sans Unicode"/>
                <a:cs typeface="Lucida Sans Unicode"/>
              </a:rPr>
              <a:t>or</a:t>
            </a:r>
            <a:r>
              <a:rPr sz="1000" spc="-5" dirty="0">
                <a:latin typeface="Lucida Sans Unicode"/>
                <a:cs typeface="Lucida Sans Unicode"/>
              </a:rPr>
              <a:t>t</a:t>
            </a:r>
            <a:r>
              <a:rPr sz="1000" dirty="0">
                <a:latin typeface="Times New Roman"/>
                <a:cs typeface="Times New Roman"/>
              </a:rPr>
              <a:t>  </a:t>
            </a:r>
            <a:r>
              <a:rPr sz="1000" spc="-10" dirty="0">
                <a:latin typeface="Times New Roman"/>
                <a:cs typeface="Times New Roman"/>
              </a:rPr>
              <a:t> </a:t>
            </a:r>
            <a:r>
              <a:rPr sz="1000" spc="0" dirty="0">
                <a:latin typeface="Lucida Sans Unicode"/>
                <a:cs typeface="Lucida Sans Unicode"/>
              </a:rPr>
              <a:t>i</a:t>
            </a:r>
            <a:r>
              <a:rPr sz="1000" spc="-5" dirty="0">
                <a:latin typeface="Lucida Sans Unicode"/>
                <a:cs typeface="Lucida Sans Unicode"/>
              </a:rPr>
              <a:t>ts</a:t>
            </a:r>
            <a:r>
              <a:rPr sz="1000" dirty="0">
                <a:latin typeface="Times New Roman"/>
                <a:cs typeface="Times New Roman"/>
              </a:rPr>
              <a:t>   </a:t>
            </a:r>
            <a:r>
              <a:rPr sz="1000" spc="-20" dirty="0">
                <a:latin typeface="Lucida Sans Unicode"/>
                <a:cs typeface="Lucida Sans Unicode"/>
              </a:rPr>
              <a:t>m</a:t>
            </a:r>
            <a:r>
              <a:rPr sz="1000" spc="0" dirty="0">
                <a:latin typeface="Lucida Sans Unicode"/>
                <a:cs typeface="Lucida Sans Unicode"/>
              </a:rPr>
              <a:t>i</a:t>
            </a:r>
            <a:r>
              <a:rPr sz="1000" spc="-5" dirty="0">
                <a:latin typeface="Lucida Sans Unicode"/>
                <a:cs typeface="Lucida Sans Unicode"/>
              </a:rPr>
              <a:t>s</a:t>
            </a:r>
            <a:r>
              <a:rPr sz="1000" spc="-15" dirty="0">
                <a:latin typeface="Lucida Sans Unicode"/>
                <a:cs typeface="Lucida Sans Unicode"/>
              </a:rPr>
              <a:t>s</a:t>
            </a:r>
            <a:r>
              <a:rPr sz="1000" spc="-5" dirty="0">
                <a:latin typeface="Lucida Sans Unicode"/>
                <a:cs typeface="Lucida Sans Unicode"/>
              </a:rPr>
              <a:t>ion</a:t>
            </a:r>
            <a:r>
              <a:rPr sz="1000" dirty="0">
                <a:latin typeface="Times New Roman"/>
                <a:cs typeface="Times New Roman"/>
              </a:rPr>
              <a:t>  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a</a:t>
            </a:r>
            <a:r>
              <a:rPr sz="1000" spc="-5" dirty="0">
                <a:latin typeface="Lucida Sans Unicode"/>
                <a:cs typeface="Lucida Sans Unicode"/>
              </a:rPr>
              <a:t>n</a:t>
            </a:r>
            <a:r>
              <a:rPr sz="1000" spc="-10" dirty="0">
                <a:latin typeface="Lucida Sans Unicode"/>
                <a:cs typeface="Lucida Sans Unicode"/>
              </a:rPr>
              <a:t>d</a:t>
            </a:r>
            <a:r>
              <a:rPr sz="1000" dirty="0">
                <a:latin typeface="Times New Roman"/>
                <a:cs typeface="Times New Roman"/>
              </a:rPr>
              <a:t>  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a</a:t>
            </a:r>
            <a:r>
              <a:rPr sz="1000" spc="-5" dirty="0">
                <a:latin typeface="Lucida Sans Unicode"/>
                <a:cs typeface="Lucida Sans Unicode"/>
              </a:rPr>
              <a:t>chiev</a:t>
            </a:r>
            <a:r>
              <a:rPr sz="1000" spc="-10" dirty="0">
                <a:latin typeface="Lucida Sans Unicode"/>
                <a:cs typeface="Lucida Sans Unicode"/>
              </a:rPr>
              <a:t>e</a:t>
            </a:r>
            <a:r>
              <a:rPr sz="1000" dirty="0">
                <a:latin typeface="Times New Roman"/>
                <a:cs typeface="Times New Roman"/>
              </a:rPr>
              <a:t>  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Lucida Sans Unicode"/>
                <a:cs typeface="Lucida Sans Unicode"/>
              </a:rPr>
              <a:t>i</a:t>
            </a:r>
            <a:r>
              <a:rPr sz="1000" spc="0" dirty="0">
                <a:latin typeface="Lucida Sans Unicode"/>
                <a:cs typeface="Lucida Sans Unicode"/>
              </a:rPr>
              <a:t>t</a:t>
            </a:r>
            <a:r>
              <a:rPr sz="1000" spc="-10" dirty="0">
                <a:latin typeface="Lucida Sans Unicode"/>
                <a:cs typeface="Lucida Sans Unicode"/>
              </a:rPr>
              <a:t>s</a:t>
            </a:r>
            <a:r>
              <a:rPr sz="1000" dirty="0">
                <a:latin typeface="Times New Roman"/>
                <a:cs typeface="Times New Roman"/>
              </a:rPr>
              <a:t>  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Lucida Sans Unicode"/>
                <a:cs typeface="Lucida Sans Unicode"/>
              </a:rPr>
              <a:t>o</a:t>
            </a:r>
            <a:r>
              <a:rPr sz="1000" spc="-15" dirty="0">
                <a:latin typeface="Lucida Sans Unicode"/>
                <a:cs typeface="Lucida Sans Unicode"/>
              </a:rPr>
              <a:t>bje</a:t>
            </a:r>
            <a:r>
              <a:rPr sz="1000" spc="-5" dirty="0">
                <a:latin typeface="Lucida Sans Unicode"/>
                <a:cs typeface="Lucida Sans Unicode"/>
              </a:rPr>
              <a:t>cti</a:t>
            </a:r>
            <a:r>
              <a:rPr sz="1000" dirty="0">
                <a:latin typeface="Lucida Sans Unicode"/>
                <a:cs typeface="Lucida Sans Unicode"/>
              </a:rPr>
              <a:t>v</a:t>
            </a:r>
            <a:r>
              <a:rPr sz="1000" spc="-15" dirty="0">
                <a:latin typeface="Lucida Sans Unicode"/>
                <a:cs typeface="Lucida Sans Unicode"/>
              </a:rPr>
              <a:t>e</a:t>
            </a:r>
            <a:r>
              <a:rPr sz="1000" spc="-10" dirty="0">
                <a:latin typeface="Lucida Sans Unicode"/>
                <a:cs typeface="Lucida Sans Unicode"/>
              </a:rPr>
              <a:t>s</a:t>
            </a:r>
            <a:r>
              <a:rPr sz="1000" dirty="0">
                <a:latin typeface="Times New Roman"/>
                <a:cs typeface="Times New Roman"/>
              </a:rPr>
              <a:t>  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towa</a:t>
            </a:r>
            <a:r>
              <a:rPr sz="1000" spc="0" dirty="0">
                <a:latin typeface="Lucida Sans Unicode"/>
                <a:cs typeface="Lucida Sans Unicode"/>
              </a:rPr>
              <a:t>r</a:t>
            </a:r>
            <a:r>
              <a:rPr sz="1000" spc="-15" dirty="0">
                <a:latin typeface="Lucida Sans Unicode"/>
                <a:cs typeface="Lucida Sans Unicode"/>
              </a:rPr>
              <a:t>d</a:t>
            </a:r>
            <a:r>
              <a:rPr sz="1000" spc="-10" dirty="0">
                <a:latin typeface="Lucida Sans Unicode"/>
                <a:cs typeface="Lucida Sans Unicode"/>
              </a:rPr>
              <a:t>s</a:t>
            </a:r>
            <a:r>
              <a:rPr sz="1000" dirty="0">
                <a:latin typeface="Times New Roman"/>
                <a:cs typeface="Times New Roman"/>
              </a:rPr>
              <a:t>  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ex</a:t>
            </a:r>
            <a:r>
              <a:rPr sz="1000" spc="-10" dirty="0">
                <a:latin typeface="Lucida Sans Unicode"/>
                <a:cs typeface="Lucida Sans Unicode"/>
              </a:rPr>
              <a:t>c</a:t>
            </a:r>
            <a:r>
              <a:rPr sz="1000" spc="-15" dirty="0">
                <a:latin typeface="Lucida Sans Unicode"/>
                <a:cs typeface="Lucida Sans Unicode"/>
              </a:rPr>
              <a:t>e</a:t>
            </a:r>
            <a:r>
              <a:rPr sz="1000" dirty="0">
                <a:latin typeface="Lucida Sans Unicode"/>
                <a:cs typeface="Lucida Sans Unicode"/>
              </a:rPr>
              <a:t>l</a:t>
            </a:r>
            <a:r>
              <a:rPr sz="1000" spc="-5" dirty="0">
                <a:latin typeface="Lucida Sans Unicode"/>
                <a:cs typeface="Lucida Sans Unicode"/>
              </a:rPr>
              <a:t>lenc</a:t>
            </a:r>
            <a:r>
              <a:rPr sz="1000" spc="-10" dirty="0">
                <a:latin typeface="Lucida Sans Unicode"/>
                <a:cs typeface="Lucida Sans Unicode"/>
              </a:rPr>
              <a:t>e</a:t>
            </a:r>
            <a:r>
              <a:rPr sz="1000" dirty="0">
                <a:latin typeface="Times New Roman"/>
                <a:cs typeface="Times New Roman"/>
              </a:rPr>
              <a:t>  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a</a:t>
            </a:r>
            <a:r>
              <a:rPr sz="1000" spc="-5" dirty="0">
                <a:latin typeface="Lucida Sans Unicode"/>
                <a:cs typeface="Lucida Sans Unicode"/>
              </a:rPr>
              <a:t>n</a:t>
            </a:r>
            <a:r>
              <a:rPr sz="1000" spc="-10" dirty="0">
                <a:latin typeface="Lucida Sans Unicode"/>
                <a:cs typeface="Lucida Sans Unicode"/>
              </a:rPr>
              <a:t>d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Lucida Sans Unicode"/>
                <a:cs typeface="Lucida Sans Unicode"/>
              </a:rPr>
              <a:t>inn</a:t>
            </a:r>
            <a:r>
              <a:rPr sz="1000" spc="-10" dirty="0">
                <a:latin typeface="Lucida Sans Unicode"/>
                <a:cs typeface="Lucida Sans Unicode"/>
              </a:rPr>
              <a:t>ovation</a:t>
            </a:r>
            <a:r>
              <a:rPr sz="1000" dirty="0">
                <a:latin typeface="Times New Roman"/>
                <a:cs typeface="Times New Roman"/>
              </a:rPr>
              <a:t>  </a:t>
            </a:r>
            <a:r>
              <a:rPr sz="1000" spc="-6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Lucida Sans Unicode"/>
                <a:cs typeface="Lucida Sans Unicode"/>
              </a:rPr>
              <a:t>in</a:t>
            </a:r>
            <a:r>
              <a:rPr sz="1000" dirty="0">
                <a:latin typeface="Times New Roman"/>
                <a:cs typeface="Times New Roman"/>
              </a:rPr>
              <a:t>  </a:t>
            </a:r>
            <a:r>
              <a:rPr sz="1000" spc="-6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al</a:t>
            </a:r>
            <a:r>
              <a:rPr sz="1000" spc="-5" dirty="0">
                <a:latin typeface="Lucida Sans Unicode"/>
                <a:cs typeface="Lucida Sans Unicode"/>
              </a:rPr>
              <a:t>l</a:t>
            </a:r>
            <a:r>
              <a:rPr sz="1000" dirty="0">
                <a:latin typeface="Times New Roman"/>
                <a:cs typeface="Times New Roman"/>
              </a:rPr>
              <a:t>  </a:t>
            </a:r>
            <a:r>
              <a:rPr sz="1000" spc="-6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Lucida Sans Unicode"/>
                <a:cs typeface="Lucida Sans Unicode"/>
              </a:rPr>
              <a:t>fiel</a:t>
            </a:r>
            <a:r>
              <a:rPr sz="1000" spc="-20" dirty="0">
                <a:latin typeface="Lucida Sans Unicode"/>
                <a:cs typeface="Lucida Sans Unicode"/>
              </a:rPr>
              <a:t>d</a:t>
            </a:r>
            <a:r>
              <a:rPr sz="1000" spc="-5" dirty="0">
                <a:latin typeface="Lucida Sans Unicode"/>
                <a:cs typeface="Lucida Sans Unicode"/>
              </a:rPr>
              <a:t>s,</a:t>
            </a:r>
            <a:r>
              <a:rPr sz="1000" dirty="0">
                <a:latin typeface="Times New Roman"/>
                <a:cs typeface="Times New Roman"/>
              </a:rPr>
              <a:t>  </a:t>
            </a:r>
            <a:r>
              <a:rPr sz="1000" spc="-60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e</a:t>
            </a:r>
            <a:r>
              <a:rPr sz="1000" spc="-20" dirty="0">
                <a:latin typeface="Lucida Sans Unicode"/>
                <a:cs typeface="Lucida Sans Unicode"/>
              </a:rPr>
              <a:t>s</a:t>
            </a:r>
            <a:r>
              <a:rPr sz="1000" spc="-5" dirty="0">
                <a:latin typeface="Lucida Sans Unicode"/>
                <a:cs typeface="Lucida Sans Unicode"/>
              </a:rPr>
              <a:t>p</a:t>
            </a:r>
            <a:r>
              <a:rPr sz="1000" spc="-15" dirty="0">
                <a:latin typeface="Lucida Sans Unicode"/>
                <a:cs typeface="Lucida Sans Unicode"/>
              </a:rPr>
              <a:t>e</a:t>
            </a:r>
            <a:r>
              <a:rPr sz="1000" spc="-10" dirty="0">
                <a:latin typeface="Lucida Sans Unicode"/>
                <a:cs typeface="Lucida Sans Unicode"/>
              </a:rPr>
              <a:t>cially</a:t>
            </a:r>
            <a:r>
              <a:rPr sz="1000" dirty="0">
                <a:latin typeface="Times New Roman"/>
                <a:cs typeface="Times New Roman"/>
              </a:rPr>
              <a:t>  </a:t>
            </a:r>
            <a:r>
              <a:rPr sz="1000" spc="-7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Lucida Sans Unicode"/>
                <a:cs typeface="Lucida Sans Unicode"/>
              </a:rPr>
              <a:t>in</a:t>
            </a:r>
            <a:r>
              <a:rPr sz="1000" dirty="0">
                <a:latin typeface="Times New Roman"/>
                <a:cs typeface="Times New Roman"/>
              </a:rPr>
              <a:t>  </a:t>
            </a:r>
            <a:r>
              <a:rPr sz="1000" spc="-6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the</a:t>
            </a:r>
            <a:r>
              <a:rPr sz="1000" dirty="0">
                <a:latin typeface="Times New Roman"/>
                <a:cs typeface="Times New Roman"/>
              </a:rPr>
              <a:t>  </a:t>
            </a:r>
            <a:r>
              <a:rPr sz="1000" spc="-60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a</a:t>
            </a:r>
            <a:r>
              <a:rPr sz="1000" spc="-5" dirty="0">
                <a:latin typeface="Lucida Sans Unicode"/>
                <a:cs typeface="Lucida Sans Unicode"/>
              </a:rPr>
              <a:t>c</a:t>
            </a:r>
            <a:r>
              <a:rPr sz="1000" spc="-15" dirty="0">
                <a:latin typeface="Lucida Sans Unicode"/>
                <a:cs typeface="Lucida Sans Unicode"/>
              </a:rPr>
              <a:t>a</a:t>
            </a:r>
            <a:r>
              <a:rPr sz="1000" spc="20" dirty="0">
                <a:latin typeface="Lucida Sans Unicode"/>
                <a:cs typeface="Lucida Sans Unicode"/>
              </a:rPr>
              <a:t>d</a:t>
            </a:r>
            <a:r>
              <a:rPr sz="1000" spc="-15" dirty="0">
                <a:latin typeface="Lucida Sans Unicode"/>
                <a:cs typeface="Lucida Sans Unicode"/>
              </a:rPr>
              <a:t>e</a:t>
            </a:r>
            <a:r>
              <a:rPr sz="1000" spc="-20" dirty="0">
                <a:latin typeface="Lucida Sans Unicode"/>
                <a:cs typeface="Lucida Sans Unicode"/>
              </a:rPr>
              <a:t>m</a:t>
            </a:r>
            <a:r>
              <a:rPr sz="1000" spc="-5" dirty="0">
                <a:latin typeface="Lucida Sans Unicode"/>
                <a:cs typeface="Lucida Sans Unicode"/>
              </a:rPr>
              <a:t>ic</a:t>
            </a:r>
            <a:r>
              <a:rPr sz="1000" dirty="0">
                <a:latin typeface="Times New Roman"/>
                <a:cs typeface="Times New Roman"/>
              </a:rPr>
              <a:t>  </a:t>
            </a:r>
            <a:r>
              <a:rPr sz="1000" spc="-65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a</a:t>
            </a:r>
            <a:r>
              <a:rPr sz="1000" spc="-5" dirty="0">
                <a:latin typeface="Lucida Sans Unicode"/>
                <a:cs typeface="Lucida Sans Unicode"/>
              </a:rPr>
              <a:t>n</a:t>
            </a:r>
            <a:r>
              <a:rPr sz="1000" spc="-10" dirty="0">
                <a:latin typeface="Lucida Sans Unicode"/>
                <a:cs typeface="Lucida Sans Unicode"/>
              </a:rPr>
              <a:t>d</a:t>
            </a:r>
            <a:r>
              <a:rPr sz="1000" dirty="0">
                <a:latin typeface="Times New Roman"/>
                <a:cs typeface="Times New Roman"/>
              </a:rPr>
              <a:t>  </a:t>
            </a:r>
            <a:r>
              <a:rPr sz="1000" spc="-70" dirty="0">
                <a:latin typeface="Times New Roman"/>
                <a:cs typeface="Times New Roman"/>
              </a:rPr>
              <a:t> </a:t>
            </a:r>
            <a:r>
              <a:rPr sz="1000" spc="0" dirty="0">
                <a:latin typeface="Lucida Sans Unicode"/>
                <a:cs typeface="Lucida Sans Unicode"/>
              </a:rPr>
              <a:t>r</a:t>
            </a:r>
            <a:r>
              <a:rPr sz="1000" spc="-15" dirty="0">
                <a:latin typeface="Lucida Sans Unicode"/>
                <a:cs typeface="Lucida Sans Unicode"/>
              </a:rPr>
              <a:t>e</a:t>
            </a:r>
            <a:r>
              <a:rPr sz="1000" spc="-10" dirty="0">
                <a:latin typeface="Lucida Sans Unicode"/>
                <a:cs typeface="Lucida Sans Unicode"/>
              </a:rPr>
              <a:t>search</a:t>
            </a:r>
            <a:r>
              <a:rPr sz="1000" dirty="0">
                <a:latin typeface="Times New Roman"/>
                <a:cs typeface="Times New Roman"/>
              </a:rPr>
              <a:t>  </a:t>
            </a:r>
            <a:r>
              <a:rPr sz="1000" spc="-6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Lucida Sans Unicode"/>
                <a:cs typeface="Lucida Sans Unicode"/>
              </a:rPr>
              <a:t>fiel</a:t>
            </a:r>
            <a:r>
              <a:rPr sz="1000" spc="-20" dirty="0">
                <a:latin typeface="Lucida Sans Unicode"/>
                <a:cs typeface="Lucida Sans Unicode"/>
              </a:rPr>
              <a:t>d</a:t>
            </a:r>
            <a:r>
              <a:rPr sz="1000" spc="-15" dirty="0">
                <a:latin typeface="Lucida Sans Unicode"/>
                <a:cs typeface="Lucida Sans Unicode"/>
              </a:rPr>
              <a:t>s</a:t>
            </a:r>
            <a:r>
              <a:rPr sz="1000" spc="-5" dirty="0">
                <a:latin typeface="Lucida Sans Unicode"/>
                <a:cs typeface="Lucida Sans Unicode"/>
              </a:rPr>
              <a:t>.</a:t>
            </a:r>
            <a:r>
              <a:rPr sz="1000" dirty="0">
                <a:latin typeface="Times New Roman"/>
                <a:cs typeface="Times New Roman"/>
              </a:rPr>
              <a:t>  </a:t>
            </a:r>
            <a:r>
              <a:rPr sz="1000" spc="-60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A</a:t>
            </a:r>
            <a:r>
              <a:rPr sz="1000" spc="-5" dirty="0">
                <a:latin typeface="Lucida Sans Unicode"/>
                <a:cs typeface="Lucida Sans Unicode"/>
              </a:rPr>
              <a:t>t</a:t>
            </a:r>
            <a:r>
              <a:rPr sz="1000" dirty="0">
                <a:latin typeface="Times New Roman"/>
                <a:cs typeface="Times New Roman"/>
              </a:rPr>
              <a:t>  </a:t>
            </a:r>
            <a:r>
              <a:rPr sz="1000" spc="-7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the</a:t>
            </a:r>
            <a:endParaRPr sz="10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0610" y="979055"/>
            <a:ext cx="5298440" cy="9328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28000"/>
              </a:lnSpc>
            </a:pPr>
            <a:r>
              <a:rPr sz="1000" spc="-5" dirty="0">
                <a:latin typeface="Lucida Sans Unicode"/>
                <a:cs typeface="Lucida Sans Unicode"/>
              </a:rPr>
              <a:t>c</a:t>
            </a:r>
            <a:r>
              <a:rPr sz="1000" spc="-10" dirty="0">
                <a:latin typeface="Lucida Sans Unicode"/>
                <a:cs typeface="Lucida Sans Unicode"/>
              </a:rPr>
              <a:t>o</a:t>
            </a:r>
            <a:r>
              <a:rPr sz="1000" spc="-5" dirty="0">
                <a:latin typeface="Lucida Sans Unicode"/>
                <a:cs typeface="Lucida Sans Unicode"/>
              </a:rPr>
              <a:t>nclu</a:t>
            </a:r>
            <a:r>
              <a:rPr sz="1000" spc="-15" dirty="0">
                <a:latin typeface="Lucida Sans Unicode"/>
                <a:cs typeface="Lucida Sans Unicode"/>
              </a:rPr>
              <a:t>s</a:t>
            </a:r>
            <a:r>
              <a:rPr sz="1000" spc="-5" dirty="0">
                <a:latin typeface="Lucida Sans Unicode"/>
                <a:cs typeface="Lucida Sans Unicode"/>
              </a:rPr>
              <a:t>ion</a:t>
            </a:r>
            <a:r>
              <a:rPr sz="1000" spc="130" dirty="0">
                <a:latin typeface="Lucida Sans Unicode"/>
                <a:cs typeface="Lucida Sans Unicode"/>
              </a:rPr>
              <a:t> </a:t>
            </a:r>
            <a:r>
              <a:rPr sz="1000" spc="-5" dirty="0">
                <a:latin typeface="Lucida Sans Unicode"/>
                <a:cs typeface="Lucida Sans Unicode"/>
              </a:rPr>
              <a:t>of</a:t>
            </a:r>
            <a:r>
              <a:rPr sz="1000" spc="130" dirty="0">
                <a:latin typeface="Lucida Sans Unicode"/>
                <a:cs typeface="Lucida Sans Unicode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His</a:t>
            </a:r>
            <a:r>
              <a:rPr sz="1000" spc="120" dirty="0">
                <a:latin typeface="Lucida Sans Unicode"/>
                <a:cs typeface="Lucida Sans Unicode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Ex</a:t>
            </a:r>
            <a:r>
              <a:rPr sz="1000" spc="-5" dirty="0">
                <a:latin typeface="Lucida Sans Unicode"/>
                <a:cs typeface="Lucida Sans Unicode"/>
              </a:rPr>
              <a:t>cell</a:t>
            </a:r>
            <a:r>
              <a:rPr sz="1000" spc="-15" dirty="0">
                <a:latin typeface="Lucida Sans Unicode"/>
                <a:cs typeface="Lucida Sans Unicode"/>
              </a:rPr>
              <a:t>e</a:t>
            </a:r>
            <a:r>
              <a:rPr sz="1000" spc="-5" dirty="0">
                <a:latin typeface="Lucida Sans Unicode"/>
                <a:cs typeface="Lucida Sans Unicode"/>
              </a:rPr>
              <a:t>nc</a:t>
            </a:r>
            <a:r>
              <a:rPr sz="1000" spc="-10" dirty="0">
                <a:latin typeface="Lucida Sans Unicode"/>
                <a:cs typeface="Lucida Sans Unicode"/>
              </a:rPr>
              <a:t>y</a:t>
            </a:r>
            <a:r>
              <a:rPr sz="1000" spc="120" dirty="0">
                <a:latin typeface="Lucida Sans Unicode"/>
                <a:cs typeface="Lucida Sans Unicode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the</a:t>
            </a:r>
            <a:r>
              <a:rPr sz="1000" spc="120" dirty="0">
                <a:latin typeface="Lucida Sans Unicode"/>
                <a:cs typeface="Lucida Sans Unicode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R</a:t>
            </a:r>
            <a:r>
              <a:rPr sz="1000" spc="-5" dirty="0">
                <a:latin typeface="Lucida Sans Unicode"/>
                <a:cs typeface="Lucida Sans Unicode"/>
              </a:rPr>
              <a:t>ect</a:t>
            </a:r>
            <a:r>
              <a:rPr sz="1000" dirty="0">
                <a:latin typeface="Lucida Sans Unicode"/>
                <a:cs typeface="Lucida Sans Unicode"/>
              </a:rPr>
              <a:t>o</a:t>
            </a:r>
            <a:r>
              <a:rPr sz="1000" spc="-5" dirty="0">
                <a:latin typeface="Lucida Sans Unicode"/>
                <a:cs typeface="Lucida Sans Unicode"/>
              </a:rPr>
              <a:t>r’s</a:t>
            </a:r>
            <a:r>
              <a:rPr sz="1000" spc="120" dirty="0">
                <a:latin typeface="Lucida Sans Unicode"/>
                <a:cs typeface="Lucida Sans Unicode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v</a:t>
            </a:r>
            <a:r>
              <a:rPr sz="1000" spc="0" dirty="0">
                <a:latin typeface="Lucida Sans Unicode"/>
                <a:cs typeface="Lucida Sans Unicode"/>
              </a:rPr>
              <a:t>i</a:t>
            </a:r>
            <a:r>
              <a:rPr sz="1000" spc="-15" dirty="0">
                <a:latin typeface="Lucida Sans Unicode"/>
                <a:cs typeface="Lucida Sans Unicode"/>
              </a:rPr>
              <a:t>s</a:t>
            </a:r>
            <a:r>
              <a:rPr sz="1000" spc="-5" dirty="0">
                <a:latin typeface="Lucida Sans Unicode"/>
                <a:cs typeface="Lucida Sans Unicode"/>
              </a:rPr>
              <a:t>it</a:t>
            </a:r>
            <a:r>
              <a:rPr sz="1000" spc="125" dirty="0">
                <a:latin typeface="Lucida Sans Unicode"/>
                <a:cs typeface="Lucida Sans Unicode"/>
              </a:rPr>
              <a:t> </a:t>
            </a:r>
            <a:r>
              <a:rPr sz="1000" spc="0" dirty="0">
                <a:latin typeface="Lucida Sans Unicode"/>
                <a:cs typeface="Lucida Sans Unicode"/>
              </a:rPr>
              <a:t>t</a:t>
            </a:r>
            <a:r>
              <a:rPr sz="1000" spc="-10" dirty="0">
                <a:latin typeface="Lucida Sans Unicode"/>
                <a:cs typeface="Lucida Sans Unicode"/>
              </a:rPr>
              <a:t>o</a:t>
            </a:r>
            <a:r>
              <a:rPr sz="1000" spc="125" dirty="0">
                <a:latin typeface="Lucida Sans Unicode"/>
                <a:cs typeface="Lucida Sans Unicode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the</a:t>
            </a:r>
            <a:r>
              <a:rPr sz="1000" spc="120" dirty="0">
                <a:latin typeface="Lucida Sans Unicode"/>
                <a:cs typeface="Lucida Sans Unicode"/>
              </a:rPr>
              <a:t> </a:t>
            </a:r>
            <a:r>
              <a:rPr sz="1000" spc="-5" dirty="0">
                <a:latin typeface="Lucida Sans Unicode"/>
                <a:cs typeface="Lucida Sans Unicode"/>
              </a:rPr>
              <a:t>faculty</a:t>
            </a:r>
            <a:r>
              <a:rPr sz="1000" spc="120" dirty="0">
                <a:latin typeface="Lucida Sans Unicode"/>
                <a:cs typeface="Lucida Sans Unicode"/>
              </a:rPr>
              <a:t> </a:t>
            </a:r>
            <a:r>
              <a:rPr sz="1000" spc="-5" dirty="0">
                <a:latin typeface="Lucida Sans Unicode"/>
                <a:cs typeface="Lucida Sans Unicode"/>
              </a:rPr>
              <a:t>pavilion,</a:t>
            </a:r>
            <a:r>
              <a:rPr sz="1000" spc="120" dirty="0">
                <a:latin typeface="Lucida Sans Unicode"/>
                <a:cs typeface="Lucida Sans Unicode"/>
              </a:rPr>
              <a:t> </a:t>
            </a:r>
            <a:r>
              <a:rPr sz="1000" spc="-5" dirty="0">
                <a:latin typeface="Lucida Sans Unicode"/>
                <a:cs typeface="Lucida Sans Unicode"/>
              </a:rPr>
              <a:t>h</a:t>
            </a:r>
            <a:r>
              <a:rPr sz="1000" spc="-10" dirty="0">
                <a:latin typeface="Lucida Sans Unicode"/>
                <a:cs typeface="Lucida Sans Unicode"/>
              </a:rPr>
              <a:t>e</a:t>
            </a:r>
            <a:r>
              <a:rPr sz="1000" spc="120" dirty="0">
                <a:latin typeface="Lucida Sans Unicode"/>
                <a:cs typeface="Lucida Sans Unicode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ex</a:t>
            </a:r>
            <a:r>
              <a:rPr sz="1000" spc="-15" dirty="0">
                <a:latin typeface="Lucida Sans Unicode"/>
                <a:cs typeface="Lucida Sans Unicode"/>
              </a:rPr>
              <a:t>p</a:t>
            </a:r>
            <a:r>
              <a:rPr sz="1000" spc="0" dirty="0">
                <a:latin typeface="Lucida Sans Unicode"/>
                <a:cs typeface="Lucida Sans Unicode"/>
              </a:rPr>
              <a:t>r</a:t>
            </a:r>
            <a:r>
              <a:rPr sz="1000" spc="-10" dirty="0">
                <a:latin typeface="Lucida Sans Unicode"/>
                <a:cs typeface="Lucida Sans Unicode"/>
              </a:rPr>
              <a:t>es</a:t>
            </a:r>
            <a:r>
              <a:rPr sz="1000" spc="-15" dirty="0">
                <a:latin typeface="Lucida Sans Unicode"/>
                <a:cs typeface="Lucida Sans Unicode"/>
              </a:rPr>
              <a:t>s</a:t>
            </a:r>
            <a:r>
              <a:rPr sz="1000" spc="-5" dirty="0">
                <a:latin typeface="Lucida Sans Unicode"/>
                <a:cs typeface="Lucida Sans Unicode"/>
              </a:rPr>
              <a:t>e</a:t>
            </a:r>
            <a:r>
              <a:rPr sz="1000" spc="-10" dirty="0">
                <a:latin typeface="Lucida Sans Unicode"/>
                <a:cs typeface="Lucida Sans Unicode"/>
              </a:rPr>
              <a:t>d</a:t>
            </a:r>
            <a:r>
              <a:rPr sz="1000" spc="-5" dirty="0">
                <a:latin typeface="Lucida Sans Unicode"/>
                <a:cs typeface="Lucida Sans Unicode"/>
              </a:rPr>
              <a:t> his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5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Lucida Sans Unicode"/>
                <a:cs typeface="Lucida Sans Unicode"/>
              </a:rPr>
              <a:t>th</a:t>
            </a:r>
            <a:r>
              <a:rPr sz="1000" spc="-15" dirty="0">
                <a:latin typeface="Lucida Sans Unicode"/>
                <a:cs typeface="Lucida Sans Unicode"/>
              </a:rPr>
              <a:t>a</a:t>
            </a:r>
            <a:r>
              <a:rPr sz="1000" spc="-5" dirty="0">
                <a:latin typeface="Lucida Sans Unicode"/>
                <a:cs typeface="Lucida Sans Unicode"/>
              </a:rPr>
              <a:t>n</a:t>
            </a:r>
            <a:r>
              <a:rPr sz="1000" spc="-10" dirty="0">
                <a:latin typeface="Lucida Sans Unicode"/>
                <a:cs typeface="Lucida Sans Unicode"/>
              </a:rPr>
              <a:t>ks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50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a</a:t>
            </a:r>
            <a:r>
              <a:rPr sz="1000" spc="-5" dirty="0">
                <a:latin typeface="Lucida Sans Unicode"/>
                <a:cs typeface="Lucida Sans Unicode"/>
              </a:rPr>
              <a:t>n</a:t>
            </a:r>
            <a:r>
              <a:rPr sz="1000" spc="-10" dirty="0">
                <a:latin typeface="Lucida Sans Unicode"/>
                <a:cs typeface="Lucida Sans Unicode"/>
              </a:rPr>
              <a:t>d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5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c</a:t>
            </a:r>
            <a:r>
              <a:rPr sz="1000" spc="-15" dirty="0">
                <a:latin typeface="Lucida Sans Unicode"/>
                <a:cs typeface="Lucida Sans Unicode"/>
              </a:rPr>
              <a:t>o</a:t>
            </a:r>
            <a:r>
              <a:rPr sz="1000" spc="-5" dirty="0">
                <a:latin typeface="Lucida Sans Unicode"/>
                <a:cs typeface="Lucida Sans Unicode"/>
              </a:rPr>
              <a:t>m</a:t>
            </a:r>
            <a:r>
              <a:rPr sz="1000" spc="-20" dirty="0">
                <a:latin typeface="Lucida Sans Unicode"/>
                <a:cs typeface="Lucida Sans Unicode"/>
              </a:rPr>
              <a:t>m</a:t>
            </a:r>
            <a:r>
              <a:rPr sz="1000" spc="-15" dirty="0">
                <a:latin typeface="Lucida Sans Unicode"/>
                <a:cs typeface="Lucida Sans Unicode"/>
              </a:rPr>
              <a:t>e</a:t>
            </a:r>
            <a:r>
              <a:rPr sz="1000" dirty="0">
                <a:latin typeface="Lucida Sans Unicode"/>
                <a:cs typeface="Lucida Sans Unicode"/>
              </a:rPr>
              <a:t>n</a:t>
            </a:r>
            <a:r>
              <a:rPr sz="1000" spc="-15" dirty="0">
                <a:latin typeface="Lucida Sans Unicode"/>
                <a:cs typeface="Lucida Sans Unicode"/>
              </a:rPr>
              <a:t>d</a:t>
            </a:r>
            <a:r>
              <a:rPr sz="1000" spc="-20" dirty="0">
                <a:latin typeface="Lucida Sans Unicode"/>
                <a:cs typeface="Lucida Sans Unicode"/>
              </a:rPr>
              <a:t>e</a:t>
            </a:r>
            <a:r>
              <a:rPr sz="1000" spc="-10" dirty="0">
                <a:latin typeface="Lucida Sans Unicode"/>
                <a:cs typeface="Lucida Sans Unicode"/>
              </a:rPr>
              <a:t>d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4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the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5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colle</a:t>
            </a:r>
            <a:r>
              <a:rPr sz="1000" dirty="0">
                <a:latin typeface="Lucida Sans Unicode"/>
                <a:cs typeface="Lucida Sans Unicode"/>
              </a:rPr>
              <a:t>g</a:t>
            </a:r>
            <a:r>
              <a:rPr sz="1000" spc="-10" dirty="0">
                <a:latin typeface="Lucida Sans Unicode"/>
                <a:cs typeface="Lucida Sans Unicode"/>
              </a:rPr>
              <a:t>e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5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Lucida Sans Unicode"/>
                <a:cs typeface="Lucida Sans Unicode"/>
              </a:rPr>
              <a:t>t</a:t>
            </a:r>
            <a:r>
              <a:rPr sz="1000" spc="-15" dirty="0">
                <a:latin typeface="Lucida Sans Unicode"/>
                <a:cs typeface="Lucida Sans Unicode"/>
              </a:rPr>
              <a:t>e</a:t>
            </a:r>
            <a:r>
              <a:rPr sz="1000" dirty="0">
                <a:latin typeface="Lucida Sans Unicode"/>
                <a:cs typeface="Lucida Sans Unicode"/>
              </a:rPr>
              <a:t>a</a:t>
            </a:r>
            <a:r>
              <a:rPr sz="1000" spc="-10" dirty="0">
                <a:latin typeface="Lucida Sans Unicode"/>
                <a:cs typeface="Lucida Sans Unicode"/>
              </a:rPr>
              <a:t>m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5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Lucida Sans Unicode"/>
                <a:cs typeface="Lucida Sans Unicode"/>
              </a:rPr>
              <a:t>f</a:t>
            </a:r>
            <a:r>
              <a:rPr sz="1000" dirty="0">
                <a:latin typeface="Lucida Sans Unicode"/>
                <a:cs typeface="Lucida Sans Unicode"/>
              </a:rPr>
              <a:t>o</a:t>
            </a:r>
            <a:r>
              <a:rPr sz="1000" spc="-5" dirty="0">
                <a:latin typeface="Lucida Sans Unicode"/>
                <a:cs typeface="Lucida Sans Unicode"/>
              </a:rPr>
              <a:t>r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4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Lucida Sans Unicode"/>
                <a:cs typeface="Lucida Sans Unicode"/>
              </a:rPr>
              <a:t>th</a:t>
            </a:r>
            <a:r>
              <a:rPr sz="1000" spc="-10" dirty="0">
                <a:latin typeface="Lucida Sans Unicode"/>
                <a:cs typeface="Lucida Sans Unicode"/>
              </a:rPr>
              <a:t>ei</a:t>
            </a:r>
            <a:r>
              <a:rPr sz="1000" spc="-5" dirty="0">
                <a:latin typeface="Lucida Sans Unicode"/>
                <a:cs typeface="Lucida Sans Unicode"/>
              </a:rPr>
              <a:t>r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5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r</a:t>
            </a:r>
            <a:r>
              <a:rPr sz="1000" spc="-5" dirty="0">
                <a:latin typeface="Lucida Sans Unicode"/>
                <a:cs typeface="Lucida Sans Unicode"/>
              </a:rPr>
              <a:t>e</a:t>
            </a:r>
            <a:r>
              <a:rPr sz="1000" spc="-20" dirty="0">
                <a:latin typeface="Lucida Sans Unicode"/>
                <a:cs typeface="Lucida Sans Unicode"/>
              </a:rPr>
              <a:t>m</a:t>
            </a:r>
            <a:r>
              <a:rPr sz="1000" spc="-10" dirty="0">
                <a:latin typeface="Lucida Sans Unicode"/>
                <a:cs typeface="Lucida Sans Unicode"/>
              </a:rPr>
              <a:t>ar</a:t>
            </a:r>
            <a:r>
              <a:rPr sz="1000" spc="-5" dirty="0">
                <a:latin typeface="Lucida Sans Unicode"/>
                <a:cs typeface="Lucida Sans Unicode"/>
              </a:rPr>
              <a:t>k</a:t>
            </a:r>
            <a:r>
              <a:rPr sz="1000" spc="-15" dirty="0">
                <a:latin typeface="Lucida Sans Unicode"/>
                <a:cs typeface="Lucida Sans Unicode"/>
              </a:rPr>
              <a:t>ab</a:t>
            </a:r>
            <a:r>
              <a:rPr sz="1000" spc="0" dirty="0">
                <a:latin typeface="Lucida Sans Unicode"/>
                <a:cs typeface="Lucida Sans Unicode"/>
              </a:rPr>
              <a:t>l</a:t>
            </a:r>
            <a:r>
              <a:rPr sz="1000" spc="-10" dirty="0">
                <a:latin typeface="Lucida Sans Unicode"/>
                <a:cs typeface="Lucida Sans Unicode"/>
              </a:rPr>
              <a:t>e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50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a</a:t>
            </a:r>
            <a:r>
              <a:rPr sz="1000" spc="-5" dirty="0">
                <a:latin typeface="Lucida Sans Unicode"/>
                <a:cs typeface="Lucida Sans Unicode"/>
              </a:rPr>
              <a:t>chie</a:t>
            </a:r>
            <a:r>
              <a:rPr sz="1000" spc="-10" dirty="0">
                <a:latin typeface="Lucida Sans Unicode"/>
                <a:cs typeface="Lucida Sans Unicode"/>
              </a:rPr>
              <a:t>vem</a:t>
            </a:r>
            <a:r>
              <a:rPr sz="1000" spc="-15" dirty="0">
                <a:latin typeface="Lucida Sans Unicode"/>
                <a:cs typeface="Lucida Sans Unicode"/>
              </a:rPr>
              <a:t>ent</a:t>
            </a:r>
            <a:r>
              <a:rPr sz="1000" spc="-10" dirty="0">
                <a:latin typeface="Lucida Sans Unicode"/>
                <a:cs typeface="Lucida Sans Unicode"/>
              </a:rPr>
              <a:t>s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5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Lucida Sans Unicode"/>
                <a:cs typeface="Lucida Sans Unicode"/>
              </a:rPr>
              <a:t>in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the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10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Lucida Sans Unicode"/>
                <a:cs typeface="Lucida Sans Unicode"/>
              </a:rPr>
              <a:t>field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90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o</a:t>
            </a:r>
            <a:r>
              <a:rPr sz="1000" spc="-5" dirty="0">
                <a:latin typeface="Lucida Sans Unicode"/>
                <a:cs typeface="Lucida Sans Unicode"/>
              </a:rPr>
              <a:t>f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9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r</a:t>
            </a:r>
            <a:r>
              <a:rPr sz="1000" spc="-5" dirty="0">
                <a:latin typeface="Lucida Sans Unicode"/>
                <a:cs typeface="Lucida Sans Unicode"/>
              </a:rPr>
              <a:t>e</a:t>
            </a:r>
            <a:r>
              <a:rPr sz="1000" spc="-10" dirty="0">
                <a:latin typeface="Lucida Sans Unicode"/>
                <a:cs typeface="Lucida Sans Unicode"/>
              </a:rPr>
              <a:t>search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90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a</a:t>
            </a:r>
            <a:r>
              <a:rPr sz="1000" spc="-5" dirty="0">
                <a:latin typeface="Lucida Sans Unicode"/>
                <a:cs typeface="Lucida Sans Unicode"/>
              </a:rPr>
              <a:t>n</a:t>
            </a:r>
            <a:r>
              <a:rPr sz="1000" spc="-10" dirty="0">
                <a:latin typeface="Lucida Sans Unicode"/>
                <a:cs typeface="Lucida Sans Unicode"/>
              </a:rPr>
              <a:t>d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85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s</a:t>
            </a:r>
            <a:r>
              <a:rPr sz="1000" spc="-5" dirty="0">
                <a:latin typeface="Lucida Sans Unicode"/>
                <a:cs typeface="Lucida Sans Unicode"/>
              </a:rPr>
              <a:t>cienti</a:t>
            </a:r>
            <a:r>
              <a:rPr sz="1000" dirty="0">
                <a:latin typeface="Lucida Sans Unicode"/>
                <a:cs typeface="Lucida Sans Unicode"/>
              </a:rPr>
              <a:t>f</a:t>
            </a:r>
            <a:r>
              <a:rPr sz="1000" spc="-5" dirty="0">
                <a:latin typeface="Lucida Sans Unicode"/>
                <a:cs typeface="Lucida Sans Unicode"/>
              </a:rPr>
              <a:t>ic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9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c</a:t>
            </a:r>
            <a:r>
              <a:rPr sz="1000" spc="-15" dirty="0">
                <a:latin typeface="Lucida Sans Unicode"/>
                <a:cs typeface="Lucida Sans Unicode"/>
              </a:rPr>
              <a:t>o</a:t>
            </a:r>
            <a:r>
              <a:rPr sz="1000" spc="-5" dirty="0">
                <a:latin typeface="Lucida Sans Unicode"/>
                <a:cs typeface="Lucida Sans Unicode"/>
              </a:rPr>
              <a:t>m</a:t>
            </a:r>
            <a:r>
              <a:rPr sz="1000" spc="-15" dirty="0">
                <a:latin typeface="Lucida Sans Unicode"/>
                <a:cs typeface="Lucida Sans Unicode"/>
              </a:rPr>
              <a:t>po</a:t>
            </a:r>
            <a:r>
              <a:rPr sz="1000" spc="-20" dirty="0">
                <a:latin typeface="Lucida Sans Unicode"/>
                <a:cs typeface="Lucida Sans Unicode"/>
              </a:rPr>
              <a:t>s</a:t>
            </a:r>
            <a:r>
              <a:rPr sz="1000" spc="0" dirty="0">
                <a:latin typeface="Lucida Sans Unicode"/>
                <a:cs typeface="Lucida Sans Unicode"/>
              </a:rPr>
              <a:t>i</a:t>
            </a:r>
            <a:r>
              <a:rPr sz="1000" spc="-5" dirty="0">
                <a:latin typeface="Lucida Sans Unicode"/>
                <a:cs typeface="Lucida Sans Unicode"/>
              </a:rPr>
              <a:t>tion,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8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w</a:t>
            </a:r>
            <a:r>
              <a:rPr sz="1000" spc="-5" dirty="0">
                <a:latin typeface="Lucida Sans Unicode"/>
                <a:cs typeface="Lucida Sans Unicode"/>
              </a:rPr>
              <a:t>hich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9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w</a:t>
            </a:r>
            <a:r>
              <a:rPr sz="1000" spc="20" dirty="0">
                <a:latin typeface="Lucida Sans Unicode"/>
                <a:cs typeface="Lucida Sans Unicode"/>
              </a:rPr>
              <a:t>a</a:t>
            </a:r>
            <a:r>
              <a:rPr sz="1000" spc="-10" dirty="0">
                <a:latin typeface="Lucida Sans Unicode"/>
                <a:cs typeface="Lucida Sans Unicode"/>
              </a:rPr>
              <a:t>s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10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r</a:t>
            </a:r>
            <a:r>
              <a:rPr sz="1000" spc="-5" dirty="0">
                <a:latin typeface="Lucida Sans Unicode"/>
                <a:cs typeface="Lucida Sans Unicode"/>
              </a:rPr>
              <a:t>e</a:t>
            </a:r>
            <a:r>
              <a:rPr sz="1000" spc="-15" dirty="0">
                <a:latin typeface="Lucida Sans Unicode"/>
                <a:cs typeface="Lucida Sans Unicode"/>
              </a:rPr>
              <a:t>pr</a:t>
            </a:r>
            <a:r>
              <a:rPr sz="1000" spc="-5" dirty="0">
                <a:latin typeface="Lucida Sans Unicode"/>
                <a:cs typeface="Lucida Sans Unicode"/>
              </a:rPr>
              <a:t>e</a:t>
            </a:r>
            <a:r>
              <a:rPr sz="1000" spc="-15" dirty="0">
                <a:latin typeface="Lucida Sans Unicode"/>
                <a:cs typeface="Lucida Sans Unicode"/>
              </a:rPr>
              <a:t>sent</a:t>
            </a:r>
            <a:r>
              <a:rPr sz="1000" dirty="0">
                <a:latin typeface="Lucida Sans Unicode"/>
                <a:cs typeface="Lucida Sans Unicode"/>
              </a:rPr>
              <a:t>e</a:t>
            </a:r>
            <a:r>
              <a:rPr sz="1000" spc="-10" dirty="0">
                <a:latin typeface="Lucida Sans Unicode"/>
                <a:cs typeface="Lucida Sans Unicode"/>
              </a:rPr>
              <a:t>d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100" dirty="0">
                <a:latin typeface="Times New Roman"/>
                <a:cs typeface="Times New Roman"/>
              </a:rPr>
              <a:t> </a:t>
            </a:r>
            <a:r>
              <a:rPr sz="1000" spc="0" dirty="0">
                <a:latin typeface="Lucida Sans Unicode"/>
                <a:cs typeface="Lucida Sans Unicode"/>
              </a:rPr>
              <a:t>i</a:t>
            </a:r>
            <a:r>
              <a:rPr sz="1000" spc="-10" dirty="0">
                <a:latin typeface="Lucida Sans Unicode"/>
                <a:cs typeface="Lucida Sans Unicode"/>
              </a:rPr>
              <a:t>n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9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w</a:t>
            </a:r>
            <a:r>
              <a:rPr sz="1000" spc="-5" dirty="0">
                <a:latin typeface="Lucida Sans Unicode"/>
                <a:cs typeface="Lucida Sans Unicode"/>
              </a:rPr>
              <a:t>h</a:t>
            </a:r>
            <a:r>
              <a:rPr sz="1000" spc="-15" dirty="0">
                <a:latin typeface="Lucida Sans Unicode"/>
                <a:cs typeface="Lucida Sans Unicode"/>
              </a:rPr>
              <a:t>a</a:t>
            </a:r>
            <a:r>
              <a:rPr sz="1000" spc="-5" dirty="0">
                <a:latin typeface="Lucida Sans Unicode"/>
                <a:cs typeface="Lucida Sans Unicode"/>
              </a:rPr>
              <a:t>t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9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Lucida Sans Unicode"/>
                <a:cs typeface="Lucida Sans Unicode"/>
              </a:rPr>
              <a:t>h</a:t>
            </a:r>
            <a:r>
              <a:rPr sz="1000" spc="-15" dirty="0">
                <a:latin typeface="Lucida Sans Unicode"/>
                <a:cs typeface="Lucida Sans Unicode"/>
              </a:rPr>
              <a:t>as</a:t>
            </a:r>
            <a:r>
              <a:rPr sz="1000" spc="-10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b</a:t>
            </a:r>
            <a:r>
              <a:rPr sz="1000" spc="-20" dirty="0">
                <a:latin typeface="Lucida Sans Unicode"/>
                <a:cs typeface="Lucida Sans Unicode"/>
              </a:rPr>
              <a:t>e</a:t>
            </a:r>
            <a:r>
              <a:rPr sz="1000" spc="-15" dirty="0">
                <a:latin typeface="Lucida Sans Unicode"/>
                <a:cs typeface="Lucida Sans Unicode"/>
              </a:rPr>
              <a:t>e</a:t>
            </a:r>
            <a:r>
              <a:rPr sz="1000" spc="-10" dirty="0">
                <a:latin typeface="Lucida Sans Unicode"/>
                <a:cs typeface="Lucida Sans Unicode"/>
              </a:rPr>
              <a:t>n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80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p</a:t>
            </a:r>
            <a:r>
              <a:rPr sz="1000" dirty="0">
                <a:latin typeface="Lucida Sans Unicode"/>
                <a:cs typeface="Lucida Sans Unicode"/>
              </a:rPr>
              <a:t>r</a:t>
            </a:r>
            <a:r>
              <a:rPr sz="1000" spc="-15" dirty="0">
                <a:latin typeface="Lucida Sans Unicode"/>
                <a:cs typeface="Lucida Sans Unicode"/>
              </a:rPr>
              <a:t>e</a:t>
            </a:r>
            <a:r>
              <a:rPr sz="1000" spc="-10" dirty="0">
                <a:latin typeface="Lucida Sans Unicode"/>
                <a:cs typeface="Lucida Sans Unicode"/>
              </a:rPr>
              <a:t>s</a:t>
            </a:r>
            <a:r>
              <a:rPr sz="1000" spc="-15" dirty="0">
                <a:latin typeface="Lucida Sans Unicode"/>
                <a:cs typeface="Lucida Sans Unicode"/>
              </a:rPr>
              <a:t>ente</a:t>
            </a:r>
            <a:r>
              <a:rPr sz="1000" spc="-10" dirty="0">
                <a:latin typeface="Lucida Sans Unicode"/>
                <a:cs typeface="Lucida Sans Unicode"/>
              </a:rPr>
              <a:t>d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8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Lucida Sans Unicode"/>
                <a:cs typeface="Lucida Sans Unicode"/>
              </a:rPr>
              <a:t>in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8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the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8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Lucida Sans Unicode"/>
                <a:cs typeface="Lucida Sans Unicode"/>
              </a:rPr>
              <a:t>a</a:t>
            </a:r>
            <a:r>
              <a:rPr sz="1000" spc="-10" dirty="0">
                <a:latin typeface="Lucida Sans Unicode"/>
                <a:cs typeface="Lucida Sans Unicode"/>
              </a:rPr>
              <a:t>cc</a:t>
            </a:r>
            <a:r>
              <a:rPr sz="1000" spc="-15" dirty="0">
                <a:latin typeface="Lucida Sans Unicode"/>
                <a:cs typeface="Lucida Sans Unicode"/>
              </a:rPr>
              <a:t>o</a:t>
            </a:r>
            <a:r>
              <a:rPr sz="1000" spc="-20" dirty="0">
                <a:latin typeface="Lucida Sans Unicode"/>
                <a:cs typeface="Lucida Sans Unicode"/>
              </a:rPr>
              <a:t>m</a:t>
            </a:r>
            <a:r>
              <a:rPr sz="1000" spc="-15" dirty="0">
                <a:latin typeface="Lucida Sans Unicode"/>
                <a:cs typeface="Lucida Sans Unicode"/>
              </a:rPr>
              <a:t>pa</a:t>
            </a:r>
            <a:r>
              <a:rPr sz="1000" spc="-10" dirty="0">
                <a:latin typeface="Lucida Sans Unicode"/>
                <a:cs typeface="Lucida Sans Unicode"/>
              </a:rPr>
              <a:t>n</a:t>
            </a:r>
            <a:r>
              <a:rPr sz="1000" spc="-15" dirty="0">
                <a:latin typeface="Lucida Sans Unicode"/>
                <a:cs typeface="Lucida Sans Unicode"/>
              </a:rPr>
              <a:t>y</a:t>
            </a:r>
            <a:r>
              <a:rPr sz="1000" spc="-5" dirty="0">
                <a:latin typeface="Lucida Sans Unicode"/>
                <a:cs typeface="Lucida Sans Unicode"/>
              </a:rPr>
              <a:t>in</a:t>
            </a:r>
            <a:r>
              <a:rPr sz="1000" spc="-10" dirty="0">
                <a:latin typeface="Lucida Sans Unicode"/>
                <a:cs typeface="Lucida Sans Unicode"/>
              </a:rPr>
              <a:t>g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80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ex</a:t>
            </a:r>
            <a:r>
              <a:rPr sz="1000" spc="-10" dirty="0">
                <a:latin typeface="Lucida Sans Unicode"/>
                <a:cs typeface="Lucida Sans Unicode"/>
              </a:rPr>
              <a:t>hib</a:t>
            </a:r>
            <a:r>
              <a:rPr sz="1000" dirty="0">
                <a:latin typeface="Lucida Sans Unicode"/>
                <a:cs typeface="Lucida Sans Unicode"/>
              </a:rPr>
              <a:t>i</a:t>
            </a:r>
            <a:r>
              <a:rPr sz="1000" spc="-5" dirty="0">
                <a:latin typeface="Lucida Sans Unicode"/>
                <a:cs typeface="Lucida Sans Unicode"/>
              </a:rPr>
              <a:t>tion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8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pavilio</a:t>
            </a:r>
            <a:r>
              <a:rPr sz="1000" spc="-5" dirty="0">
                <a:latin typeface="Lucida Sans Unicode"/>
                <a:cs typeface="Lucida Sans Unicode"/>
              </a:rPr>
              <a:t>n,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85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a</a:t>
            </a:r>
            <a:r>
              <a:rPr sz="1000" spc="-5" dirty="0">
                <a:latin typeface="Lucida Sans Unicode"/>
                <a:cs typeface="Lucida Sans Unicode"/>
              </a:rPr>
              <a:t>n</a:t>
            </a:r>
            <a:r>
              <a:rPr sz="1000" spc="-10" dirty="0">
                <a:latin typeface="Lucida Sans Unicode"/>
                <a:cs typeface="Lucida Sans Unicode"/>
              </a:rPr>
              <a:t>d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8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w</a:t>
            </a:r>
            <a:r>
              <a:rPr sz="1000" spc="0" dirty="0">
                <a:latin typeface="Lucida Sans Unicode"/>
                <a:cs typeface="Lucida Sans Unicode"/>
              </a:rPr>
              <a:t>i</a:t>
            </a:r>
            <a:r>
              <a:rPr sz="1000" spc="-15" dirty="0">
                <a:latin typeface="Lucida Sans Unicode"/>
                <a:cs typeface="Lucida Sans Unicode"/>
              </a:rPr>
              <a:t>s</a:t>
            </a:r>
            <a:r>
              <a:rPr sz="1000" spc="-5" dirty="0">
                <a:latin typeface="Lucida Sans Unicode"/>
                <a:cs typeface="Lucida Sans Unicode"/>
              </a:rPr>
              <a:t>hin</a:t>
            </a:r>
            <a:r>
              <a:rPr sz="1000" spc="-10" dirty="0">
                <a:latin typeface="Lucida Sans Unicode"/>
                <a:cs typeface="Lucida Sans Unicode"/>
              </a:rPr>
              <a:t>g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8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Lucida Sans Unicode"/>
                <a:cs typeface="Lucida Sans Unicode"/>
              </a:rPr>
              <a:t>f</a:t>
            </a:r>
            <a:r>
              <a:rPr sz="1000" spc="-15" dirty="0">
                <a:latin typeface="Lucida Sans Unicode"/>
                <a:cs typeface="Lucida Sans Unicode"/>
              </a:rPr>
              <a:t>o</a:t>
            </a:r>
            <a:r>
              <a:rPr sz="1000" spc="-5" dirty="0">
                <a:latin typeface="Lucida Sans Unicode"/>
                <a:cs typeface="Lucida Sans Unicode"/>
              </a:rPr>
              <a:t>r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8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al</a:t>
            </a:r>
            <a:r>
              <a:rPr sz="1000" spc="-5" dirty="0">
                <a:latin typeface="Lucida Sans Unicode"/>
                <a:cs typeface="Lucida Sans Unicode"/>
              </a:rPr>
              <a:t>l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8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Lucida Sans Unicode"/>
                <a:cs typeface="Lucida Sans Unicode"/>
              </a:rPr>
              <a:t>f</a:t>
            </a:r>
            <a:r>
              <a:rPr sz="1000" spc="-15" dirty="0">
                <a:latin typeface="Lucida Sans Unicode"/>
                <a:cs typeface="Lucida Sans Unicode"/>
              </a:rPr>
              <a:t>a</a:t>
            </a:r>
            <a:r>
              <a:rPr sz="1000" spc="-5" dirty="0">
                <a:latin typeface="Lucida Sans Unicode"/>
                <a:cs typeface="Lucida Sans Unicode"/>
              </a:rPr>
              <a:t>culty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spc="-20" dirty="0">
                <a:latin typeface="Lucida Sans Unicode"/>
                <a:cs typeface="Lucida Sans Unicode"/>
              </a:rPr>
              <a:t>m</a:t>
            </a:r>
            <a:r>
              <a:rPr sz="1000" spc="-5" dirty="0">
                <a:latin typeface="Lucida Sans Unicode"/>
                <a:cs typeface="Lucida Sans Unicode"/>
              </a:rPr>
              <a:t>e</a:t>
            </a:r>
            <a:r>
              <a:rPr sz="1000" spc="-20" dirty="0">
                <a:latin typeface="Lucida Sans Unicode"/>
                <a:cs typeface="Lucida Sans Unicode"/>
              </a:rPr>
              <a:t>m</a:t>
            </a:r>
            <a:r>
              <a:rPr sz="1000" spc="-5" dirty="0">
                <a:latin typeface="Lucida Sans Unicode"/>
                <a:cs typeface="Lucida Sans Unicode"/>
              </a:rPr>
              <a:t>b</a:t>
            </a:r>
            <a:r>
              <a:rPr sz="1000" spc="-15" dirty="0">
                <a:latin typeface="Lucida Sans Unicode"/>
                <a:cs typeface="Lucida Sans Unicode"/>
              </a:rPr>
              <a:t>e</a:t>
            </a:r>
            <a:r>
              <a:rPr sz="1000" dirty="0">
                <a:latin typeface="Lucida Sans Unicode"/>
                <a:cs typeface="Lucida Sans Unicode"/>
              </a:rPr>
              <a:t>r</a:t>
            </a:r>
            <a:r>
              <a:rPr sz="1000" spc="-10" dirty="0">
                <a:latin typeface="Lucida Sans Unicode"/>
                <a:cs typeface="Lucida Sans Unicode"/>
              </a:rPr>
              <a:t>s</a:t>
            </a:r>
            <a:r>
              <a:rPr sz="1000" spc="6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to</a:t>
            </a:r>
            <a:r>
              <a:rPr sz="1000" spc="75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ad</a:t>
            </a:r>
            <a:r>
              <a:rPr sz="1000" spc="-10" dirty="0">
                <a:latin typeface="Lucida Sans Unicode"/>
                <a:cs typeface="Lucida Sans Unicode"/>
              </a:rPr>
              <a:t>va</a:t>
            </a:r>
            <a:r>
              <a:rPr sz="1000" spc="-5" dirty="0">
                <a:latin typeface="Lucida Sans Unicode"/>
                <a:cs typeface="Lucida Sans Unicode"/>
              </a:rPr>
              <a:t>n</a:t>
            </a:r>
            <a:r>
              <a:rPr sz="1000" spc="-10" dirty="0">
                <a:latin typeface="Lucida Sans Unicode"/>
                <a:cs typeface="Lucida Sans Unicode"/>
              </a:rPr>
              <a:t>ce</a:t>
            </a:r>
            <a:r>
              <a:rPr sz="1000" spc="70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s</a:t>
            </a:r>
            <a:r>
              <a:rPr sz="1000" spc="0" dirty="0">
                <a:latin typeface="Lucida Sans Unicode"/>
                <a:cs typeface="Lucida Sans Unicode"/>
              </a:rPr>
              <a:t>t</a:t>
            </a:r>
            <a:r>
              <a:rPr sz="1000" spc="-5" dirty="0">
                <a:latin typeface="Lucida Sans Unicode"/>
                <a:cs typeface="Lucida Sans Unicode"/>
              </a:rPr>
              <a:t>e</a:t>
            </a:r>
            <a:r>
              <a:rPr sz="1000" spc="-10" dirty="0">
                <a:latin typeface="Lucida Sans Unicode"/>
                <a:cs typeface="Lucida Sans Unicode"/>
              </a:rPr>
              <a:t>adily</a:t>
            </a:r>
            <a:r>
              <a:rPr sz="1000" spc="70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towa</a:t>
            </a:r>
            <a:r>
              <a:rPr sz="1000" spc="0" dirty="0">
                <a:latin typeface="Lucida Sans Unicode"/>
                <a:cs typeface="Lucida Sans Unicode"/>
              </a:rPr>
              <a:t>r</a:t>
            </a:r>
            <a:r>
              <a:rPr sz="1000" spc="-15" dirty="0">
                <a:latin typeface="Lucida Sans Unicode"/>
                <a:cs typeface="Lucida Sans Unicode"/>
              </a:rPr>
              <a:t>d</a:t>
            </a:r>
            <a:r>
              <a:rPr sz="1000" spc="-10" dirty="0">
                <a:latin typeface="Lucida Sans Unicode"/>
                <a:cs typeface="Lucida Sans Unicode"/>
              </a:rPr>
              <a:t>s</a:t>
            </a:r>
            <a:r>
              <a:rPr sz="1000" spc="7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Lucida Sans Unicode"/>
                <a:cs typeface="Lucida Sans Unicode"/>
              </a:rPr>
              <a:t>fu</a:t>
            </a:r>
            <a:r>
              <a:rPr sz="1000" spc="-10" dirty="0">
                <a:latin typeface="Lucida Sans Unicode"/>
                <a:cs typeface="Lucida Sans Unicode"/>
              </a:rPr>
              <a:t>rt</a:t>
            </a:r>
            <a:r>
              <a:rPr sz="1000" spc="-5" dirty="0">
                <a:latin typeface="Lucida Sans Unicode"/>
                <a:cs typeface="Lucida Sans Unicode"/>
              </a:rPr>
              <a:t>h</a:t>
            </a:r>
            <a:r>
              <a:rPr sz="1000" spc="-15" dirty="0">
                <a:latin typeface="Lucida Sans Unicode"/>
                <a:cs typeface="Lucida Sans Unicode"/>
              </a:rPr>
              <a:t>e</a:t>
            </a:r>
            <a:r>
              <a:rPr sz="1000" spc="-5" dirty="0">
                <a:latin typeface="Lucida Sans Unicode"/>
                <a:cs typeface="Lucida Sans Unicode"/>
              </a:rPr>
              <a:t>r</a:t>
            </a:r>
            <a:r>
              <a:rPr sz="1000" spc="55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p</a:t>
            </a:r>
            <a:r>
              <a:rPr sz="1000" dirty="0">
                <a:latin typeface="Lucida Sans Unicode"/>
                <a:cs typeface="Lucida Sans Unicode"/>
              </a:rPr>
              <a:t>ro</a:t>
            </a:r>
            <a:r>
              <a:rPr sz="1000" spc="-10" dirty="0">
                <a:latin typeface="Lucida Sans Unicode"/>
                <a:cs typeface="Lucida Sans Unicode"/>
              </a:rPr>
              <a:t>gr</a:t>
            </a:r>
            <a:r>
              <a:rPr sz="1000" spc="-15" dirty="0">
                <a:latin typeface="Lucida Sans Unicode"/>
                <a:cs typeface="Lucida Sans Unicode"/>
              </a:rPr>
              <a:t>e</a:t>
            </a:r>
            <a:r>
              <a:rPr sz="1000" spc="-20" dirty="0">
                <a:latin typeface="Lucida Sans Unicode"/>
                <a:cs typeface="Lucida Sans Unicode"/>
              </a:rPr>
              <a:t>s</a:t>
            </a:r>
            <a:r>
              <a:rPr sz="1000" spc="-10" dirty="0">
                <a:latin typeface="Lucida Sans Unicode"/>
                <a:cs typeface="Lucida Sans Unicode"/>
              </a:rPr>
              <a:t>s</a:t>
            </a:r>
            <a:r>
              <a:rPr sz="1000" spc="70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a</a:t>
            </a:r>
            <a:r>
              <a:rPr sz="1000" spc="-10" dirty="0">
                <a:latin typeface="Lucida Sans Unicode"/>
                <a:cs typeface="Lucida Sans Unicode"/>
              </a:rPr>
              <a:t>nd</a:t>
            </a:r>
            <a:r>
              <a:rPr sz="1000" spc="70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s</a:t>
            </a:r>
            <a:r>
              <a:rPr sz="1000" spc="-5" dirty="0">
                <a:latin typeface="Lucida Sans Unicode"/>
                <a:cs typeface="Lucida Sans Unicode"/>
              </a:rPr>
              <a:t>u</a:t>
            </a:r>
            <a:r>
              <a:rPr sz="1000" spc="-10" dirty="0">
                <a:latin typeface="Lucida Sans Unicode"/>
                <a:cs typeface="Lucida Sans Unicode"/>
              </a:rPr>
              <a:t>cc</a:t>
            </a:r>
            <a:r>
              <a:rPr sz="1000" spc="-15" dirty="0">
                <a:latin typeface="Lucida Sans Unicode"/>
                <a:cs typeface="Lucida Sans Unicode"/>
              </a:rPr>
              <a:t>e</a:t>
            </a:r>
            <a:r>
              <a:rPr sz="1000" spc="-20" dirty="0">
                <a:latin typeface="Lucida Sans Unicode"/>
                <a:cs typeface="Lucida Sans Unicode"/>
              </a:rPr>
              <a:t>s</a:t>
            </a:r>
            <a:r>
              <a:rPr sz="1000" spc="-5" dirty="0">
                <a:latin typeface="Lucida Sans Unicode"/>
                <a:cs typeface="Lucida Sans Unicode"/>
              </a:rPr>
              <a:t>s.</a:t>
            </a:r>
            <a:endParaRPr sz="10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341500" y="2379710"/>
            <a:ext cx="4877440" cy="274281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341500" y="5275325"/>
            <a:ext cx="4877440" cy="274281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41500" y="914400"/>
            <a:ext cx="4877440" cy="27428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341500" y="3810000"/>
            <a:ext cx="4877440" cy="274280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341500" y="6705663"/>
            <a:ext cx="4877440" cy="274281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41500" y="914400"/>
            <a:ext cx="4877440" cy="27428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341500" y="3810000"/>
            <a:ext cx="4877440" cy="274280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341500" y="6705663"/>
            <a:ext cx="4877440" cy="274281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626</Words>
  <Application>Microsoft Office PowerPoint</Application>
  <PresentationFormat>Benutzerdefiniert</PresentationFormat>
  <Paragraphs>4</Paragraphs>
  <Slides>5</Slides>
  <Notes>5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6" baseType="lpstr">
      <vt:lpstr>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Online2PDF.com</dc:creator>
  <cp:lastModifiedBy>Online2PDF.com</cp:lastModifiedBy>
  <cp:revision>1</cp:revision>
  <dcterms:created xsi:type="dcterms:W3CDTF">2015-04-05T12:01:40Z</dcterms:created>
  <dcterms:modified xsi:type="dcterms:W3CDTF">2015-04-05T10:01:42Z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2015-04-05T00:00:00Z</vt:filetime>
  </property>
  <property fmtid="{D5CDD505-2E9C-101B-9397-08002B2CF9AE}" pid="3" name="LastSaved">
    <vt:filetime>2015-04-05T00:00:00Z</vt:filetime>
  </property>
</Properties>
</file>