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Tableau 180"/>
          <p:cNvGraphicFramePr>
            <a:graphicFrameLocks noGrp="1"/>
          </p:cNvGraphicFramePr>
          <p:nvPr/>
        </p:nvGraphicFramePr>
        <p:xfrm>
          <a:off x="1524000" y="3347466"/>
          <a:ext cx="6096000" cy="163068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61702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000" b="1" dirty="0">
                          <a:solidFill>
                            <a:srgbClr val="008000"/>
                          </a:solidFill>
                          <a:latin typeface="Calibri"/>
                          <a:ea typeface="Times New Roman"/>
                          <a:cs typeface="Arial"/>
                        </a:rPr>
                        <a:t>مهام مجلس الكلية</a:t>
                      </a:r>
                      <a:endParaRPr lang="fr-FR" sz="1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1198" name="Rectangle 17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99" name="Rectangle 175"/>
          <p:cNvSpPr>
            <a:spLocks noChangeArrowheads="1"/>
          </p:cNvSpPr>
          <p:nvPr/>
        </p:nvSpPr>
        <p:spPr bwMode="auto">
          <a:xfrm>
            <a:off x="0" y="457200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00" name="Rectangle 176"/>
          <p:cNvSpPr>
            <a:spLocks noChangeArrowheads="1"/>
          </p:cNvSpPr>
          <p:nvPr/>
        </p:nvSpPr>
        <p:spPr bwMode="auto">
          <a:xfrm>
            <a:off x="0" y="466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5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الاختصاص العام :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تصريف الشؤون التعليمية والبحثية والادارية والادارية وخدمة المجتمع المناطة بالكلية ومتابعتها ، وضع الخطط  الكفيلة لتحقيق الاهداف التى من اجلها أنشئت الكلية 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01" name="Rectangle 177"/>
          <p:cNvSpPr>
            <a:spLocks noChangeArrowheads="1"/>
          </p:cNvSpPr>
          <p:nvPr/>
        </p:nvSpPr>
        <p:spPr bwMode="auto">
          <a:xfrm>
            <a:off x="0" y="923925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02" name="Rectangle 178"/>
          <p:cNvSpPr>
            <a:spLocks noChangeArrowheads="1"/>
          </p:cNvSpPr>
          <p:nvPr/>
        </p:nvSpPr>
        <p:spPr bwMode="auto">
          <a:xfrm>
            <a:off x="0" y="933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5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الارتباط التنظيمى: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000" b="0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يرتبط بمدير الجامعة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03" name="Rectangle 179"/>
          <p:cNvSpPr>
            <a:spLocks noChangeArrowheads="1"/>
          </p:cNvSpPr>
          <p:nvPr/>
        </p:nvSpPr>
        <p:spPr bwMode="auto">
          <a:xfrm>
            <a:off x="0" y="1390650"/>
            <a:ext cx="9144000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04" name="Rectangle 180"/>
          <p:cNvSpPr>
            <a:spLocks noChangeArrowheads="1"/>
          </p:cNvSpPr>
          <p:nvPr/>
        </p:nvSpPr>
        <p:spPr bwMode="auto">
          <a:xfrm>
            <a:off x="0" y="1400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t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500" b="1" i="0" u="none" strike="noStrike" cap="none" normalizeH="0" baseline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الاختصاصات :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1-  إقتراح تعيين أعضاء هيئة التدريس , والمعيدين , والمحاضرين ,وإعارتهم ,وندبهم , وترقيتهم  بناءعلى توصية الاقسام المختصة 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2- إقتراح الخطط الدراسية أو تعديلها مع التنسيق بين الأقسام 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3- اقتراح المناهج الدراسية والكتب المقررة والمراجع في أقسام الكلية  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4- تشجيع إعداد البحوث العلمية وتنسيقها بين أقسام الكلية والعمل على نشرها 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5- إقرار تنظيم مواعيد الامتحانات وفق التقويم الجامعى المعتمد ووضع التنظيمات الخاصة بإجرائها  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6- إقتراح  اللائحة الداخلية للكلية  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7- إقتراح خطط التدريب والابتعاث اللازمة للكلية 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8- إقتراح خطة النشاط غير المنهجى  للكلية 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9- البت في الأمور الطلابية التي تدخل في اختصاصاتة  فيما يرتبط بالعملية التعليمية و التوجيه لمجلس الجامعة فيما عدا ذلك 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200" b="1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10-النظر فيما يحيله إليه مجلس الجامعة أو رئيسه أو نائبه للدراسة وإبداء الرأي.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0" i="0" u="none" strike="noStrike" cap="none" normalizeH="0" baseline="0" smtClean="0">
                <a:ln>
                  <a:noFill/>
                </a:ln>
                <a:solidFill>
                  <a:srgbClr val="314318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endParaRPr kumimoji="0" lang="fr-FR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7089</TotalTime>
  <Words>29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143</cp:revision>
  <dcterms:created xsi:type="dcterms:W3CDTF">2015-04-10T09:16:03Z</dcterms:created>
  <dcterms:modified xsi:type="dcterms:W3CDTF">2015-04-19T18:16:42Z</dcterms:modified>
</cp:coreProperties>
</file>