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04103103-42CE-480C-BBF9-7CB10EAAD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342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C25D7585-E343-4F53-AC25-10A4A7A89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237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  <p:sp>
        <p:nvSpPr>
          <p:cNvPr id="133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BF7F93-D8EE-4734-A6EB-A974BCB15E13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58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FB74C-8CAD-4476-A5C3-4AB3E673502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64335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C1C67-1061-496D-BAB3-F9E0ECF8C1E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1173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2E367-E2A2-406A-BC87-5B01A983348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55246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D1F88-4455-4E96-8F4F-84232A84700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98598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7C2CF-6730-44CB-9D5E-74EF1F95CBD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43665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48B1B-EE1E-46E9-8D93-3250C73D241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23529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C8D85-9A4F-4BEA-8A24-E861CE16D9A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56366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2BA32-EF2A-42EC-8A46-052B32212F7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40161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AA104-E334-40D8-9B9F-FCF19D46B34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39064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61C62-F21F-43E2-944A-6F0BD7FF4D0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99529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F8180-A541-412C-B733-F7E1A22CE11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16930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8AE09FE2-1BF1-4CDC-B103-B02A81FA1D09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31718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4500563"/>
            <a:ext cx="8286750" cy="17145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4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زيارة طلاب الكلية لمكتبة الملك عبد العزيز العامة بالرياض يوم  السبت17/1/1434 هـ </a:t>
            </a:r>
          </a:p>
        </p:txBody>
      </p:sp>
      <p:pic>
        <p:nvPicPr>
          <p:cNvPr id="205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1000125" y="1214438"/>
            <a:ext cx="31575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ctrTitle"/>
          </p:nvPr>
        </p:nvSpPr>
        <p:spPr>
          <a:xfrm>
            <a:off x="2643188" y="142875"/>
            <a:ext cx="4143375" cy="128587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sz="8800" b="1" smtClean="0">
                <a:solidFill>
                  <a:srgbClr val="7030A0"/>
                </a:solidFill>
              </a:rPr>
              <a:t>تعلن عن </a:t>
            </a:r>
            <a:endParaRPr lang="ar-SA" altLang="en-US" sz="88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1571625"/>
            <a:ext cx="8286750" cy="528637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إقامة دورة تدريبية بعنوان</a:t>
            </a:r>
            <a:b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”تطبيقات الاقتصاد الكلي ”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يومي السبت </a:t>
            </a:r>
            <a:r>
              <a:rPr lang="ar-SA" sz="48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و</a:t>
            </a: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الأربعاء لمدة أسبوعين اعتباراً من السبت القادم من الساعة </a:t>
            </a:r>
            <a:r>
              <a:rPr lang="ar-SA" sz="4800" b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العاشرة إلى </a:t>
            </a: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الحادية عشر صباحاً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 تحيات</a:t>
            </a:r>
            <a:b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لجنة الأنشطة الطلابية </a:t>
            </a:r>
          </a:p>
          <a:p>
            <a:pPr eaLnBrk="1" hangingPunct="1">
              <a:spcBef>
                <a:spcPct val="0"/>
              </a:spcBef>
              <a:defRPr/>
            </a:pPr>
            <a:endParaRPr lang="ar-SA" sz="48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ctrTitle"/>
          </p:nvPr>
        </p:nvSpPr>
        <p:spPr>
          <a:xfrm>
            <a:off x="500063" y="142875"/>
            <a:ext cx="8215312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طلاب الكلية في طريقهم لمكتبة الملك عبد العزيز العامة بالرياض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2286000"/>
            <a:ext cx="8286750" cy="3929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ar-SA" sz="4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صورة 5" descr="F:\DCIM\101MSDCF\DSC007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>
          <a:xfrm>
            <a:off x="500063" y="0"/>
            <a:ext cx="8215312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طلاب الكلية في محاضرة عن المكتبات</a:t>
            </a:r>
            <a:br>
              <a:rPr lang="ar-SA" altLang="en-US" b="1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 و كيفية الاستفادة من خدماتها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2286000"/>
            <a:ext cx="8286750" cy="3929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ar-SA" sz="4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صورة 4" descr="F:\DCIM\101MSDCF\DSC007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85725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ctrTitle"/>
          </p:nvPr>
        </p:nvSpPr>
        <p:spPr>
          <a:xfrm>
            <a:off x="500063" y="214313"/>
            <a:ext cx="8215312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طلاب الكلية في حوار مفتوح عن كيفية الاستفادة من خدمات مكتبة الملك عبد العزيز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2286000"/>
            <a:ext cx="8286750" cy="3929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ar-SA" sz="4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4" name="صورة 6" descr="F:\DCIM\101MSDCF\DSC00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85875"/>
            <a:ext cx="8929687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ctrTitle"/>
          </p:nvPr>
        </p:nvSpPr>
        <p:spPr>
          <a:xfrm>
            <a:off x="500063" y="214313"/>
            <a:ext cx="8215312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طلاب الكلية في صالات الاطلاع بمكتبة الملك عبد العزيز العامة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2286000"/>
            <a:ext cx="8286750" cy="3929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ar-SA" sz="4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8" name="صورة 4" descr="F:\DCIM\101MSDCF\DSC008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ctrTitle"/>
          </p:nvPr>
        </p:nvSpPr>
        <p:spPr>
          <a:xfrm>
            <a:off x="500063" y="214313"/>
            <a:ext cx="8215312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طلاب الكلية في صالات الاطلاع بمكتبة الملك عبد العزيز العامة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2286000"/>
            <a:ext cx="8286750" cy="3929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ar-SA" sz="4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2" name="صورة 5" descr="F:\DCIM\101MSDCF\DSC008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001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ctrTitle"/>
          </p:nvPr>
        </p:nvSpPr>
        <p:spPr>
          <a:xfrm>
            <a:off x="500063" y="214313"/>
            <a:ext cx="8215312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طلاب الكلية في لقطة تذكارية مع مسئولي مكتبة الملك عبد العزيز العامة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2286000"/>
            <a:ext cx="8286750" cy="39290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ar-SA" sz="4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6" name="صورة 4" descr="F:\DCIM\101MSDCF\DSC008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71625"/>
            <a:ext cx="8786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286750" cy="2786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 تحيات</a:t>
            </a:r>
            <a:b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لجنة </a:t>
            </a:r>
            <a:r>
              <a:rPr lang="ar-SA" sz="8000" b="1" dirty="0" smtClean="0">
                <a:solidFill>
                  <a:srgbClr val="7030A0"/>
                </a:solidFill>
              </a:rPr>
              <a:t>الأنشطة الطلابية </a:t>
            </a:r>
            <a:endParaRPr lang="ar-SA" sz="7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0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1000125" y="857250"/>
            <a:ext cx="31575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br>
              <a:rPr lang="ar-SA" altLang="en-US" b="1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 لجنة الأنشطة الطلابية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286750" cy="2786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بالتعاون مع قسم العلوم الإدارية </a:t>
            </a:r>
            <a:r>
              <a:rPr lang="ar-SA" sz="72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و</a:t>
            </a: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الإنسانية </a:t>
            </a:r>
          </a:p>
        </p:txBody>
      </p:sp>
      <p:pic>
        <p:nvPicPr>
          <p:cNvPr id="1024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1000125" y="857250"/>
            <a:ext cx="31575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</Words>
  <Application>Microsoft Office PowerPoint</Application>
  <PresentationFormat>On-screen Show (4:3)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Times New Roman</vt:lpstr>
      <vt:lpstr>Arial</vt:lpstr>
      <vt:lpstr>سمة Office</vt:lpstr>
      <vt:lpstr>جامعة المجمعة  كلية المجتمع  لجنة الأنشطة الطلابية </vt:lpstr>
      <vt:lpstr>طلاب الكلية في طريقهم لمكتبة الملك عبد العزيز العامة بالرياض </vt:lpstr>
      <vt:lpstr>طلاب الكلية في محاضرة عن المكتبات  و كيفية الاستفادة من خدماتها</vt:lpstr>
      <vt:lpstr>طلاب الكلية في حوار مفتوح عن كيفية الاستفادة من خدمات مكتبة الملك عبد العزيز</vt:lpstr>
      <vt:lpstr>طلاب الكلية في صالات الاطلاع بمكتبة الملك عبد العزيز العامة </vt:lpstr>
      <vt:lpstr>طلاب الكلية في صالات الاطلاع بمكتبة الملك عبد العزيز العامة </vt:lpstr>
      <vt:lpstr>طلاب الكلية في لقطة تذكارية مع مسئولي مكتبة الملك عبد العزيز العامة </vt:lpstr>
      <vt:lpstr>جامعة المجمعة  كلية المجتمع </vt:lpstr>
      <vt:lpstr>جامعة المجمعة  كلية المجتمع   لجنة الأنشطة الطلابية </vt:lpstr>
      <vt:lpstr>تعلن عن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