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0" r:id="rId2"/>
    <p:sldId id="270" r:id="rId3"/>
    <p:sldId id="283" r:id="rId4"/>
    <p:sldId id="284" r:id="rId5"/>
    <p:sldId id="291" r:id="rId6"/>
    <p:sldId id="292" r:id="rId7"/>
    <p:sldId id="285" r:id="rId8"/>
    <p:sldId id="278" r:id="rId9"/>
    <p:sldId id="286" r:id="rId10"/>
    <p:sldId id="287" r:id="rId11"/>
    <p:sldId id="290" r:id="rId12"/>
    <p:sldId id="288" r:id="rId13"/>
    <p:sldId id="289" r:id="rId14"/>
    <p:sldId id="293" r:id="rId15"/>
    <p:sldId id="294" r:id="rId16"/>
    <p:sldId id="276" r:id="rId17"/>
    <p:sldId id="295" r:id="rId18"/>
    <p:sldId id="279" r:id="rId19"/>
    <p:sldId id="282" r:id="rId20"/>
    <p:sldId id="296" r:id="rId21"/>
    <p:sldId id="298" r:id="rId22"/>
    <p:sldId id="297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1EF0BD52-54D3-4E5F-AC62-78134CEC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2FB1C3CD-D6BA-474B-BD93-9A02EFDA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393228E-6AF5-4C9D-A016-3DBC5FE41A49}" type="slidenum">
              <a:rPr lang="en-US" altLang="en-US"/>
              <a:pPr algn="l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1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409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4BAD383-0AAC-4204-A6B1-646A6742D793}" type="slidenum">
              <a:rPr lang="en-US" altLang="en-US"/>
              <a:pPr algn="l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1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430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1E0C9B4-EAF6-4889-A7D7-F8D0657E1627}" type="slidenum">
              <a:rPr lang="en-US" altLang="en-US"/>
              <a:pPr algn="l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80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F6B904D-5D0A-4DBB-9F33-AB56B1FE3901}" type="slidenum">
              <a:rPr lang="en-US" altLang="en-US"/>
              <a:pPr algn="l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5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471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8C980C5-D446-4A8C-ADD5-E4A2CD851FEA}" type="slidenum">
              <a:rPr lang="en-US" altLang="en-US"/>
              <a:pPr algn="l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13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ED1B-1795-4C0F-A005-22E2B4156C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339056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6B0A-C018-425C-BB7F-F268C0A1141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497806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9B6D-1EC9-474C-BE23-57B554B5CFC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294363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D0B9-8D03-4161-9FB1-AFEE35C8F6F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832830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A873-FE85-45AE-8CDF-B93DEDC2B00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2169930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062D-DC6A-4C1B-A7AB-1B1EC6A7124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439963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3568-BF50-4239-BB58-6D1D37982A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429803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4409-EE3B-4340-9E58-2E38DCF983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541767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D1EF-1C3C-4C8E-A1AD-B0691903B07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9893694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A37E-2954-4BB7-9930-134C14D3533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262993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3BED-AFE5-41D4-8FF8-A9EF4908691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338951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FD99-35D6-4EE6-828F-346BF0D2263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6278406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305C-4FD9-4949-9B81-50A32F7A868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378807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6A93-0B5D-4B62-BB2F-569C5E8955E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148340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D48-26E3-4F29-8607-660514A01B4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08687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7F67-80CD-4C55-8073-FCBC70E7C60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603599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68CED97-7B02-4253-8596-F3EC51684B6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09m.com/vb/urls.php?ref=http://rowea.blogspot.com/2009/02/blog-post_703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العاشر)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1331913" y="287338"/>
            <a:ext cx="7669212" cy="1628775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هيئة التدريس حرصت على زيارة جناح الكلية بالمعرض المصاحب ليوم البحث العلمي و الابتكارات ،الأحد 1434/4/21 هـ</a:t>
            </a:r>
          </a:p>
        </p:txBody>
      </p:sp>
      <p:pic>
        <p:nvPicPr>
          <p:cNvPr id="5" name="صورة 4" descr="C:\Users\sh.newiegy\AppData\Local\Microsoft\Windows\Temporary Internet Files\Content.Word\IMG_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7456488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597775" cy="1414463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هيئة التدريس حرصت على زيارة جناح الكلية بالمعرض المصاحب  ليوم البحث العلمي و الابتكارات ،الأحد 1434/4/21 هـ</a:t>
            </a:r>
          </a:p>
        </p:txBody>
      </p:sp>
      <p:pic>
        <p:nvPicPr>
          <p:cNvPr id="5" name="صورة 5" descr="C:\Users\sh.newiegy\AppData\Local\Microsoft\Windows\Temporary Internet Files\Content.Word\IMG_0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55763"/>
            <a:ext cx="7345362" cy="501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669212" cy="1414463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الجامعة حرصت على زيارة جناح الكلية بالمعرض المصاحب ليوم البحث العلمي و الابتكارات ،الأحد 1434/4/21 هـ</a:t>
            </a:r>
          </a:p>
        </p:txBody>
      </p:sp>
      <p:pic>
        <p:nvPicPr>
          <p:cNvPr id="5" name="صورة 5" descr="C:\Users\sh.newiegy\AppData\Local\Microsoft\Windows\Temporary Internet Files\Content.Word\IMG_0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22438"/>
            <a:ext cx="7561262" cy="494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97775" cy="1558925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الجامعة حرصت على زيارة جناح الكلية بالمعرض المصاحب ليوم البحث العلمي و الابتكارات ، الأحد 1434/4/21 هـ</a:t>
            </a:r>
          </a:p>
        </p:txBody>
      </p:sp>
      <p:pic>
        <p:nvPicPr>
          <p:cNvPr id="5" name="صورة 4" descr="C:\Users\sh.newiegy\AppData\Local\Microsoft\Windows\Temporary Internet Files\Content.Word\IMG_0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85925"/>
            <a:ext cx="7489825" cy="505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>
          <a:xfrm>
            <a:off x="1366838" y="287338"/>
            <a:ext cx="7669212" cy="1412875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يدير ورشة عمل مركز بحوث العلوم الادارية والانسانية على هامش يوم البحث العلمي و الابتكارات ،الأحد 1434/4/21 هـ</a:t>
            </a:r>
          </a:p>
        </p:txBody>
      </p:sp>
      <p:pic>
        <p:nvPicPr>
          <p:cNvPr id="5" name="صورة 4" descr="C:\Users\sh.newiegy\AppData\Local\Microsoft\Windows\Temporary Internet Files\Content.Word\IMG_0523.jpg"/>
          <p:cNvPicPr>
            <a:picLocks noChangeAspect="1" noChangeArrowheads="1"/>
          </p:cNvPicPr>
          <p:nvPr/>
        </p:nvPicPr>
        <p:blipFill>
          <a:blip r:embed="rId2"/>
          <a:srcRect l="11530" t="35622" b="-2"/>
          <a:stretch>
            <a:fillRect/>
          </a:stretch>
        </p:blipFill>
        <p:spPr bwMode="auto">
          <a:xfrm>
            <a:off x="1042988" y="1700213"/>
            <a:ext cx="7921625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597775" cy="1485900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يدير ورشة عمل مركز بحوث العلوم الادارية و الانسانية على هامش يوم البحث العلمي والابتكارات ،الأحد 1434/4/21 هـ</a:t>
            </a:r>
          </a:p>
        </p:txBody>
      </p:sp>
      <p:pic>
        <p:nvPicPr>
          <p:cNvPr id="5" name="صورة 5" descr="C:\Users\sh.newiegy\AppData\Local\Microsoft\Windows\Temporary Internet Files\Content.Word\IMG_0536.jpg"/>
          <p:cNvPicPr>
            <a:picLocks noChangeAspect="1" noChangeArrowheads="1"/>
          </p:cNvPicPr>
          <p:nvPr/>
        </p:nvPicPr>
        <p:blipFill>
          <a:blip r:embed="rId2"/>
          <a:srcRect l="9184" t="42458" r="82" b="-2"/>
          <a:stretch>
            <a:fillRect/>
          </a:stretch>
        </p:blipFill>
        <p:spPr bwMode="auto">
          <a:xfrm>
            <a:off x="1042988" y="1674813"/>
            <a:ext cx="7848600" cy="484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>
          <a:xfrm>
            <a:off x="1331913" y="142875"/>
            <a:ext cx="7669212" cy="1557338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فريق كرة القدم بالكلية يواصل تدريبة استعدادا للمشاركة في أنشطة الجامعة بدعم من لجنة الانشطة الطلابية </a:t>
            </a:r>
          </a:p>
        </p:txBody>
      </p:sp>
      <p:pic>
        <p:nvPicPr>
          <p:cNvPr id="5" name="صورة 4" descr="C:\Users\sh.newiegy\AppData\Local\Microsoft\Windows\Temporary Internet Files\Content.Word\IMG_0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35138"/>
            <a:ext cx="7561262" cy="493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>
          <a:xfrm>
            <a:off x="1331913" y="647700"/>
            <a:ext cx="7669212" cy="14859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البحث العلمي يكرم سعادة عميد الكلية في يوم البحث العلمي و الابتكارات ،الأحد 1434/4/21 هـ</a:t>
            </a:r>
          </a:p>
        </p:txBody>
      </p:sp>
      <p:pic>
        <p:nvPicPr>
          <p:cNvPr id="18435" name="عنصر نائب للمحتوى 6" descr="C:\Users\sh.newiegy\AppData\Local\Microsoft\Windows\Temporary Internet Files\Content.Word\IMG_054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13" y="1773238"/>
            <a:ext cx="7561262" cy="4895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/>
          <p:cNvSpPr>
            <a:spLocks noGrp="1"/>
          </p:cNvSpPr>
          <p:nvPr>
            <p:ph type="title"/>
          </p:nvPr>
        </p:nvSpPr>
        <p:spPr>
          <a:xfrm>
            <a:off x="2124075" y="476250"/>
            <a:ext cx="5256213" cy="982663"/>
          </a:xfrm>
        </p:spPr>
        <p:txBody>
          <a:bodyPr/>
          <a:lstStyle/>
          <a:p>
            <a:pPr algn="ctr"/>
            <a:r>
              <a:rPr lang="ar-SA" altLang="en-US" sz="60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إعـــلان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84213" y="1557338"/>
            <a:ext cx="8208962" cy="5111750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16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عن مسابقة في كتابة المقالة بين طلاب الكلية طبقاً للشروط التالية:</a:t>
            </a: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8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أن </a:t>
            </a: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تكون من 10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إلى 20 سطر بخط </a:t>
            </a: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14 ، و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بمسافة سطر ونصف بين السطور</a:t>
            </a: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.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أن يكون موضوعها يهم الطلاب أو يخدم المجتمع.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أن يكون أسلوبها أدبياً راقياً.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أن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تخلو من الأخطاء الإملائية و النحوية . </a:t>
            </a: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ar-SA" sz="24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28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تسلم </a:t>
            </a:r>
            <a:r>
              <a:rPr lang="ar-SA" sz="28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المقالة لرئيس لجنة الانشطة الطلابية في موعد غايته </a:t>
            </a:r>
            <a:r>
              <a:rPr lang="ar-SA" sz="28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الاثنين </a:t>
            </a:r>
            <a:r>
              <a:rPr lang="ar-SA" sz="28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1434/4/29.</a:t>
            </a:r>
          </a:p>
          <a:p>
            <a:pPr marL="514350" indent="-514350" algn="just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514350" indent="-514350" algn="ctr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6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وان 1"/>
          <p:cNvSpPr>
            <a:spLocks noGrp="1"/>
          </p:cNvSpPr>
          <p:nvPr>
            <p:ph type="title"/>
          </p:nvPr>
        </p:nvSpPr>
        <p:spPr>
          <a:xfrm>
            <a:off x="2051050" y="358775"/>
            <a:ext cx="5653088" cy="1054100"/>
          </a:xfrm>
        </p:spPr>
        <p:txBody>
          <a:bodyPr/>
          <a:lstStyle/>
          <a:p>
            <a:pPr algn="ctr"/>
            <a:r>
              <a:rPr lang="ar-SA" altLang="en-US" sz="62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771775" y="1628775"/>
            <a:ext cx="6264275" cy="4219575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41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عن </a:t>
            </a:r>
            <a:r>
              <a:rPr lang="ar-SA" sz="41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ندوة ثقافية تتناول بالمناقشة </a:t>
            </a:r>
            <a:r>
              <a:rPr lang="ar-SA" sz="41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والتحليل كتاب: </a:t>
            </a:r>
            <a:endParaRPr lang="ar-SA" sz="41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ar-SA" sz="200" dirty="0" smtClean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46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" </a:t>
            </a:r>
            <a:r>
              <a:rPr lang="ar-SA" sz="4600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لا تحزن للدكتور عائض </a:t>
            </a:r>
            <a:r>
              <a:rPr lang="ar-SA" sz="46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القرني»</a:t>
            </a: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34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إعداد و عرض </a:t>
            </a:r>
            <a:r>
              <a:rPr lang="ar-SA" sz="3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أ.شاكر نويجي </a:t>
            </a:r>
            <a:br>
              <a:rPr lang="ar-SA" sz="3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يوم الاثنين 1434/4/29 هـ </a:t>
            </a:r>
          </a:p>
          <a:p>
            <a:pPr marL="0" indent="0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38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الرابعة بقاعة 11 ، بادر بالتسجيل لدى معد الندوة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4800" u="sng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(شهادات للحضور)</a:t>
            </a:r>
            <a:endParaRPr lang="en-US" sz="2800" u="sng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0484" name="صورة 3" descr="Arra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2653" r="13469" b="14107"/>
          <a:stretch>
            <a:fillRect/>
          </a:stretch>
        </p:blipFill>
        <p:spPr bwMode="auto">
          <a:xfrm>
            <a:off x="395288" y="1628775"/>
            <a:ext cx="2160587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69212" cy="1519237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يستقبل معالي مدير الجامعة و سعادة وكيل الجامعة بجناح الكلية في المعرض المصاحب ليوم البحث العلمي و الابتكارات الأحد 1434/4/21 هـ</a:t>
            </a:r>
          </a:p>
        </p:txBody>
      </p:sp>
      <p:pic>
        <p:nvPicPr>
          <p:cNvPr id="3076" name="صورة 4" descr="C:\Users\sh.newiegy\AppData\Local\Microsoft\Windows\Temporary Internet Files\Content.Word\IMG_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8150"/>
            <a:ext cx="7583487" cy="496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وان 1"/>
          <p:cNvSpPr>
            <a:spLocks noGrp="1"/>
          </p:cNvSpPr>
          <p:nvPr>
            <p:ph type="title"/>
          </p:nvPr>
        </p:nvSpPr>
        <p:spPr>
          <a:xfrm>
            <a:off x="1636713" y="647700"/>
            <a:ext cx="7543800" cy="620713"/>
          </a:xfrm>
        </p:spPr>
        <p:txBody>
          <a:bodyPr/>
          <a:lstStyle/>
          <a:p>
            <a:pPr algn="ctr"/>
            <a:r>
              <a:rPr lang="ar-SA" altLang="en-US" sz="300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طلعة عشيرة الجوالة بالكلية يوم الأحد 1434/4/21 هـ</a:t>
            </a:r>
          </a:p>
        </p:txBody>
      </p:sp>
      <p:pic>
        <p:nvPicPr>
          <p:cNvPr id="21508" name="صورة 5" descr="C:\Users\sh.newiegy\Desktop\مخيم الجواله\IMG_7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268413"/>
            <a:ext cx="4248150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صورة 6" descr="C:\Users\sh.newiegy\Desktop\مخيم الجواله\IMG_7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78150"/>
            <a:ext cx="4176712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7742237" cy="982663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0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عشيرة الجوالة بالكلية و أداء الصفة والترحيبات الشعبية يوم الأحد 1434/4/21</a:t>
            </a:r>
          </a:p>
        </p:txBody>
      </p:sp>
      <p:pic>
        <p:nvPicPr>
          <p:cNvPr id="22532" name="صورة 7" descr="C:\Users\sh.newiegy\Desktop\مخيم الجواله\IMG_7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51000"/>
            <a:ext cx="390525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صورة 8" descr="C:\Users\sh.newiegy\Desktop\مخيم الجواله\IMG_79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176588"/>
            <a:ext cx="3905250" cy="307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1187450" y="692150"/>
            <a:ext cx="7921625" cy="1016000"/>
          </a:xfrm>
        </p:spPr>
        <p:txBody>
          <a:bodyPr/>
          <a:lstStyle/>
          <a:p>
            <a:pPr algn="r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 رائـد عشيـرة الجوالـة بالكليـة و تدريـب على عقد الحبال ،</a:t>
            </a:r>
            <a:b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 الأحد 1434/4/21</a:t>
            </a:r>
            <a:r>
              <a:rPr lang="ar-SA" altLang="en-US" sz="700" smtClean="0">
                <a:solidFill>
                  <a:srgbClr val="7030A0"/>
                </a:solidFill>
                <a:cs typeface="PT Bold Heading" panose="02010400000000000000" pitchFamily="2" charset="-78"/>
              </a:rPr>
              <a:t> </a:t>
            </a:r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هـ</a:t>
            </a:r>
          </a:p>
        </p:txBody>
      </p:sp>
      <p:pic>
        <p:nvPicPr>
          <p:cNvPr id="23556" name="صورة 7" descr="C:\Users\sh.newiegy\Desktop\مخيم الجواله\IMG_7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3963987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صورة 8" descr="C:\Users\sh.newiegy\Desktop\مخيم الجواله\IMG_79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3302000"/>
            <a:ext cx="4027488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4813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1403350" y="142875"/>
            <a:ext cx="7597775" cy="2071688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يستقبل معالي مدير الجامعة و سعادة وكيل الجامعة بجناح الكلية في المعرض المصاحب  ليوم البحث العلمي و الابتكارات الأحد 1434/4/21 هـ</a:t>
            </a:r>
          </a:p>
        </p:txBody>
      </p:sp>
      <p:pic>
        <p:nvPicPr>
          <p:cNvPr id="5" name="صورة 5" descr="C:\Users\sh.newiegy\AppData\Local\Microsoft\Windows\Temporary Internet Files\Content.Word\IMG_0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7632700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331913" y="358775"/>
            <a:ext cx="7597775" cy="1270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28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يستقبل سعادة عميد البحث العلمي بجناح الكلية في المعرض المصاحب  ليوم البحث العلمي و الابتكارات ، ويهديه حقيبة الكلية العلمية الأحد 1434/4/21 هـ</a:t>
            </a:r>
          </a:p>
        </p:txBody>
      </p:sp>
      <p:sp>
        <p:nvSpPr>
          <p:cNvPr id="23555" name="عنصر نائب للمحتوى 1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endParaRPr lang="ar-SA" altLang="en-US" smtClean="0"/>
          </a:p>
        </p:txBody>
      </p:sp>
      <p:pic>
        <p:nvPicPr>
          <p:cNvPr id="5124" name="صورة 4" descr="C:\Users\sh.newiegy\AppData\Local\Microsoft\Windows\Temporary Internet Files\Content.Word\IMG_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7488237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1403350" y="287338"/>
            <a:ext cx="7597775" cy="1412875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يستقبل سعادة عميد الجودة و تطوير المهارات بجناح الكلية في المعرض المصاحب ليوم البحث العلمي و الابتكارات الأحد 1434/4/21 هـ</a:t>
            </a:r>
          </a:p>
        </p:txBody>
      </p:sp>
      <p:pic>
        <p:nvPicPr>
          <p:cNvPr id="5" name="صورة 5" descr="C:\Users\sh.newiegy\AppData\Local\Microsoft\Windows\Temporary Internet Files\Content.Word\IMG_0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31963"/>
            <a:ext cx="7634287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1403350" y="142875"/>
            <a:ext cx="7597775" cy="2071688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يستقبل مدير عام الشؤون المالية والادارية ووكيل عمادة شؤون أعضاء هيئة التدريس والموظفين بجناح الكلية في المعرض المصاحب ليوم البحث العلمي و الابتكارات</a:t>
            </a:r>
          </a:p>
        </p:txBody>
      </p:sp>
      <p:pic>
        <p:nvPicPr>
          <p:cNvPr id="5" name="صورة 4" descr="C:\Users\sh.newiegy\AppData\Local\Microsoft\Windows\Temporary Internet Files\Content.Word\IMG_0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89138"/>
            <a:ext cx="7488238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597775" cy="1414463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و سعادة وكيل الكلية ومنسوبي الكلية بجناح الكلية بالمعرض المصاحب ليوم البحث العلمي و الابتكارات ،الأحد 1434/4/21 هـ</a:t>
            </a:r>
          </a:p>
        </p:txBody>
      </p:sp>
      <p:pic>
        <p:nvPicPr>
          <p:cNvPr id="5" name="صورة 5" descr="C:\Users\sh.newiegy\AppData\Local\Microsoft\Windows\Temporary Internet Files\Content.Word\IMG_0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8150"/>
            <a:ext cx="7489825" cy="503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740650" cy="1270000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هيئة التدريس حرصت على زيارة جناح الكلية بالمعرض المصاحب ليوم البحث العلمي والابتكارات ،الأحد 1434/4/21 هـ</a:t>
            </a:r>
          </a:p>
        </p:txBody>
      </p:sp>
      <p:pic>
        <p:nvPicPr>
          <p:cNvPr id="5" name="صورة 4" descr="C:\Users\sh.newiegy\AppData\Local\Microsoft\Windows\Temporary Internet Files\Content.Word\IMG_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7632700" cy="51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403350" y="142875"/>
            <a:ext cx="7597775" cy="14859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هيئة التدريس حرصت على زيارة جناح الكلية بالمعرض المصاحب ليوم البحث العلمي و الابتكارات ،الأحد 1434/4/21هـ</a:t>
            </a:r>
          </a:p>
        </p:txBody>
      </p:sp>
      <p:pic>
        <p:nvPicPr>
          <p:cNvPr id="5" name="صورة 5" descr="C:\Users\sh.newiegy\AppData\Local\Microsoft\Windows\Temporary Internet Files\Content.Word\IMG_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7488238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477</Words>
  <Application>Microsoft Office PowerPoint</Application>
  <PresentationFormat>On-screen Show (4:3)</PresentationFormat>
  <Paragraphs>49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سعادة عميد الكلية يستقبل معالي مدير الجامعة و سعادة وكيل الجامعة بجناح الكلية في المعرض المصاحب ليوم البحث العلمي و الابتكارات الأحد 1434/4/21 هـ</vt:lpstr>
      <vt:lpstr>سعادة عميد الكلية يستقبل معالي مدير الجامعة و سعادة وكيل الجامعة بجناح الكلية في المعرض المصاحب  ليوم البحث العلمي و الابتكارات الأحد 1434/4/21 هـ</vt:lpstr>
      <vt:lpstr>سعادة عميد الكلية يستقبل سعادة عميد البحث العلمي بجناح الكلية في المعرض المصاحب  ليوم البحث العلمي و الابتكارات ، ويهديه حقيبة الكلية العلمية الأحد 1434/4/21 هـ</vt:lpstr>
      <vt:lpstr>سعادة عميد الكلية يستقبل سعادة عميد الجودة و تطوير المهارات بجناح الكلية في المعرض المصاحب ليوم البحث العلمي و الابتكارات الأحد 1434/4/21 هـ</vt:lpstr>
      <vt:lpstr>سعادة عميد الكلية يستقبل مدير عام الشؤون المالية والادارية ووكيل عمادة شؤون أعضاء هيئة التدريس والموظفين بجناح الكلية في المعرض المصاحب ليوم البحث العلمي و الابتكارات</vt:lpstr>
      <vt:lpstr>سعادة عميد الكلية و سعادة وكيل الكلية ومنسوبي الكلية بجناح الكلية بالمعرض المصاحب ليوم البحث العلمي و الابتكارات ،الأحد 1434/4/21 هـ</vt:lpstr>
      <vt:lpstr>هيئة التدريس حرصت على زيارة جناح الكلية بالمعرض المصاحب ليوم البحث العلمي والابتكارات ،الأحد 1434/4/21 هـ</vt:lpstr>
      <vt:lpstr>هيئة التدريس حرصت على زيارة جناح الكلية بالمعرض المصاحب ليوم البحث العلمي و الابتكارات ،الأحد 1434/4/21هـ</vt:lpstr>
      <vt:lpstr>هيئة التدريس حرصت على زيارة جناح الكلية بالمعرض المصاحب ليوم البحث العلمي و الابتكارات ،الأحد 1434/4/21 هـ</vt:lpstr>
      <vt:lpstr>هيئة التدريس حرصت على زيارة جناح الكلية بالمعرض المصاحب  ليوم البحث العلمي و الابتكارات ،الأحد 1434/4/21 هـ</vt:lpstr>
      <vt:lpstr>طلاب الجامعة حرصت على زيارة جناح الكلية بالمعرض المصاحب ليوم البحث العلمي و الابتكارات ،الأحد 1434/4/21 هـ</vt:lpstr>
      <vt:lpstr>طلاب الجامعة حرصت على زيارة جناح الكلية بالمعرض المصاحب ليوم البحث العلمي و الابتكارات ، الأحد 1434/4/21 هـ</vt:lpstr>
      <vt:lpstr>سعادة عميد الكلية يدير ورشة عمل مركز بحوث العلوم الادارية والانسانية على هامش يوم البحث العلمي و الابتكارات ،الأحد 1434/4/21 هـ</vt:lpstr>
      <vt:lpstr>سعادة عميد الكلية يدير ورشة عمل مركز بحوث العلوم الادارية و الانسانية على هامش يوم البحث العلمي والابتكارات ،الأحد 1434/4/21 هـ</vt:lpstr>
      <vt:lpstr>فريق كرة القدم بالكلية يواصل تدريبة استعدادا للمشاركة في أنشطة الجامعة بدعم من لجنة الانشطة الطلابية </vt:lpstr>
      <vt:lpstr>سعادة عميد البحث العلمي يكرم سعادة عميد الكلية في يوم البحث العلمي و الابتكارات ،الأحد 1434/4/21 هـ</vt:lpstr>
      <vt:lpstr>إعـــلان </vt:lpstr>
      <vt:lpstr>إعــلان </vt:lpstr>
      <vt:lpstr>طلعة عشيرة الجوالة بالكلية يوم الأحد 1434/4/21 هـ</vt:lpstr>
      <vt:lpstr>عشيرة الجوالة بالكلية و أداء الصفة والترحيبات الشعبية يوم الأحد 1434/4/21</vt:lpstr>
      <vt:lpstr> رائـد عشيـرة الجوالـة بالكليـة و تدريـب على عقد الحبال ،  الأحد 1434/4/21 هـ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