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0" r:id="rId2"/>
    <p:sldId id="270" r:id="rId3"/>
    <p:sldId id="296" r:id="rId4"/>
    <p:sldId id="297" r:id="rId5"/>
    <p:sldId id="283" r:id="rId6"/>
    <p:sldId id="295" r:id="rId7"/>
    <p:sldId id="279" r:id="rId8"/>
    <p:sldId id="303" r:id="rId9"/>
    <p:sldId id="302" r:id="rId10"/>
    <p:sldId id="299" r:id="rId11"/>
    <p:sldId id="30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C49AE70B-51B8-4033-8506-4EF714B0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6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53ADD15-1198-4BC0-BEA9-059EB50EA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F497BA8-310F-45D4-A49E-21651A1C6CC8}" type="slidenum">
              <a:rPr lang="en-US" altLang="en-US"/>
              <a:pPr algn="l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8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1B79D2E-3DBA-4942-B9C3-0A3B9928DC63}" type="slidenum">
              <a:rPr lang="en-US" altLang="en-US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2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B16162B-6E82-4D88-A2A6-55D98BD17044}" type="slidenum">
              <a:rPr lang="en-US" altLang="en-US"/>
              <a:pPr algn="l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00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9A3FC27-EE69-4615-92C8-CDC625F20926}" type="slidenum">
              <a:rPr lang="en-US" altLang="en-US"/>
              <a:pPr algn="l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1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F261-984C-439E-97FD-0974807E33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730410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9026-E2CC-4296-AEF9-9DAA0D0341B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433670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2B07-2FF5-424D-9A27-F9DDA0F2658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990752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6266-B68C-44C1-B541-2EFA7C6BDD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2755859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09EA-003A-4C6F-8441-A12ADAF5566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311332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3CA0-6103-4EC6-9256-7AE96DCD2AC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74021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880A-1DC0-40C5-8AFD-8670C565D45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686137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4FE-CB3C-4510-BCAB-B38F80EF86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3741101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7F4-BF0F-4DEB-AB07-7AF729F6EC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752591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40E3-018A-4C92-8203-07744F27670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945899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8FD2-1F73-45CD-9953-371D9298A7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630000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0E2-767F-4D3F-9100-780AAE052E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029982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40E6-F99A-40F7-9DC8-36ED9CF5CE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409251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DA9C-C88E-411A-9ED0-FC467336E1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465849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531D-7338-4B2E-A154-55E974D6B0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872501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D17E-046A-4250-AF05-16B425C84B6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459281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B4B64BC-5AE7-4CA1-A4C6-8C2A196D59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الحادي عشر)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3527425" y="574675"/>
            <a:ext cx="2376488" cy="1054100"/>
          </a:xfrm>
        </p:spPr>
        <p:txBody>
          <a:bodyPr/>
          <a:lstStyle/>
          <a:p>
            <a:pPr algn="ctr"/>
            <a:r>
              <a:rPr lang="ar-SA" altLang="en-US" sz="48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  <a:endParaRPr lang="ar-SA" altLang="en-US" sz="60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11188" y="1916113"/>
            <a:ext cx="8208962" cy="29527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يعلن قسم العلوم الادارية و الانسانية</a:t>
            </a: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2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عن استطلاع رأي الطلاب في افتتاح </a:t>
            </a:r>
            <a:r>
              <a:rPr lang="ar-SA" sz="32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الفصل الصيفي </a:t>
            </a:r>
            <a:r>
              <a:rPr lang="ar-SA" sz="32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32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endParaRPr lang="ar-SA" sz="1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5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فعلى </a:t>
            </a:r>
            <a:r>
              <a:rPr lang="ar-SA" sz="35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 يرغب سرعة </a:t>
            </a:r>
            <a:br>
              <a:rPr lang="ar-SA" sz="35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endParaRPr lang="ar-SA" sz="11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التسجيل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لدى </a:t>
            </a: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: </a:t>
            </a:r>
            <a:r>
              <a:rPr lang="ar-SA" sz="3000" u="sng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أ.شاكر نويجي</a:t>
            </a:r>
            <a:endParaRPr lang="ar-SA" sz="1300" u="sng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514350" indent="-514350" algn="ctr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6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3482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287463" y="692150"/>
            <a:ext cx="7777162" cy="576263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الكلية تستضيف أكثر من 2500 طالب في اختبار القدرات</a:t>
            </a:r>
          </a:p>
        </p:txBody>
      </p:sp>
      <p:pic>
        <p:nvPicPr>
          <p:cNvPr id="3075" name="صورة 4" descr="C:\Users\sh.newiegy\AppData\Local\Microsoft\Windows\Temporary Internet Files\Content.Word\IMG_0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1322388"/>
            <a:ext cx="7488237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1476375" y="692150"/>
            <a:ext cx="7453313" cy="622300"/>
          </a:xfrm>
        </p:spPr>
        <p:txBody>
          <a:bodyPr/>
          <a:lstStyle/>
          <a:p>
            <a:pPr algn="r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رئيساً للجنة اختبار القدرات</a:t>
            </a:r>
          </a:p>
        </p:txBody>
      </p:sp>
      <p:pic>
        <p:nvPicPr>
          <p:cNvPr id="4099" name="صورة 3" descr="C:\Users\sh.newiegy\AppData\Local\Microsoft\Windows\Temporary Internet Files\Content.Word\IMG_0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16038"/>
            <a:ext cx="6985000" cy="506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1187450" y="692150"/>
            <a:ext cx="7705725" cy="622300"/>
          </a:xfrm>
        </p:spPr>
        <p:txBody>
          <a:bodyPr/>
          <a:lstStyle/>
          <a:p>
            <a:pPr algn="r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منسوبـي الكليـة أعضـاء فـي لجنـة الاختبـار </a:t>
            </a:r>
          </a:p>
        </p:txBody>
      </p:sp>
      <p:pic>
        <p:nvPicPr>
          <p:cNvPr id="5123" name="صورة 4" descr="C:\Users\sh.newiegy\AppData\Local\Microsoft\Windows\Temporary Internet Files\Content.Word\IMG_0565.jpg"/>
          <p:cNvPicPr>
            <a:picLocks noChangeAspect="1" noChangeArrowheads="1"/>
          </p:cNvPicPr>
          <p:nvPr/>
        </p:nvPicPr>
        <p:blipFill>
          <a:blip r:embed="rId2"/>
          <a:srcRect t="25784" r="32761" b="25060"/>
          <a:stretch>
            <a:fillRect/>
          </a:stretch>
        </p:blipFill>
        <p:spPr bwMode="auto">
          <a:xfrm>
            <a:off x="1476375" y="1412875"/>
            <a:ext cx="7272338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632700" cy="1512887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مجلس الكلية يعقد اجتماعه السابع يوم الاربعاء 1434/4/24 هـ برئاسة سعادة عميد الكلية رئيس المجلس </a:t>
            </a:r>
          </a:p>
        </p:txBody>
      </p:sp>
      <p:pic>
        <p:nvPicPr>
          <p:cNvPr id="6147" name="صورة 5" descr="C:\Users\sh.newiegy\AppData\Local\Microsoft\Windows\Temporary Internet Files\Content.Word\IMG_0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7415213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1547813" y="692150"/>
            <a:ext cx="7345362" cy="693738"/>
          </a:xfrm>
        </p:spPr>
        <p:txBody>
          <a:bodyPr/>
          <a:lstStyle/>
          <a:p>
            <a:pPr algn="r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نحـو 40 طالـب يشـارك في نـدوة كتـاب </a:t>
            </a:r>
            <a:r>
              <a:rPr lang="ar-SA" altLang="en-US" sz="3200" smtClean="0">
                <a:solidFill>
                  <a:srgbClr val="FF0000"/>
                </a:solidFill>
                <a:cs typeface="PT Bold Heading" panose="02010400000000000000" pitchFamily="2" charset="-78"/>
              </a:rPr>
              <a:t>لا تحزن </a:t>
            </a:r>
          </a:p>
        </p:txBody>
      </p:sp>
      <p:pic>
        <p:nvPicPr>
          <p:cNvPr id="7171" name="صورة 4" descr="C:\Users\sh.newiegy\AppData\Local\Microsoft\Windows\Temporary Internet Files\Content.Word\IMG_0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65250"/>
            <a:ext cx="7273925" cy="52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531100" cy="693737"/>
          </a:xfrm>
        </p:spPr>
        <p:txBody>
          <a:bodyPr/>
          <a:lstStyle/>
          <a:p>
            <a:pPr algn="r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حضـور طلابـي مكثـف لنـدوة كتـاب </a:t>
            </a:r>
            <a:r>
              <a:rPr lang="ar-SA" altLang="en-US" sz="3200" smtClean="0">
                <a:solidFill>
                  <a:srgbClr val="FF0000"/>
                </a:solidFill>
                <a:cs typeface="PT Bold Heading" panose="02010400000000000000" pitchFamily="2" charset="-78"/>
              </a:rPr>
              <a:t>لا تحـزن </a:t>
            </a:r>
          </a:p>
        </p:txBody>
      </p:sp>
      <p:pic>
        <p:nvPicPr>
          <p:cNvPr id="8195" name="صورة 5" descr="C:\Users\sh.newiegy\AppData\Local\Microsoft\Windows\Temporary Internet Files\Content.Word\IMG_0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68413"/>
            <a:ext cx="7200900" cy="532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53088" cy="10541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7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132138" y="1628775"/>
            <a:ext cx="5868987" cy="4464050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23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عن </a:t>
            </a:r>
            <a:r>
              <a:rPr lang="ar-SA" sz="23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مسابقة إجراء مسابقة ثقافية بعنوان 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900" dirty="0" smtClean="0">
              <a:solidFill>
                <a:srgbClr val="00B050"/>
              </a:solidFill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 smtClean="0">
                <a:solidFill>
                  <a:srgbClr val="00B050"/>
                </a:solidFill>
                <a:cs typeface="PT Bold Heading" pitchFamily="2" charset="-78"/>
              </a:rPr>
              <a:t>» </a:t>
            </a:r>
            <a:r>
              <a:rPr lang="ar-SA" sz="3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إنجازات من المملكة »</a:t>
            </a:r>
            <a:endParaRPr lang="ar-SA" sz="3600" dirty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تقديم: د.سرحان رشوان </a:t>
            </a: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ar-SA" sz="105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يوم الاثنين 1434/5/6 هـ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، الساعة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الثالثة و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النصف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بعد الظهر بقاعة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11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.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بالتسجيل لدى معد </a:t>
            </a: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المسابقة</a:t>
            </a:r>
            <a:endParaRPr lang="ar-SA" sz="9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8676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https://encrypted-tbn2.gstatic.com/images?q=tbn:ANd9GcRNEiwrHSoQkmYsbHckFg7i0zNfSkzUFbSZjf0aoYeqmS3Hed_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2520950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2195513" y="620713"/>
            <a:ext cx="5329237" cy="704850"/>
          </a:xfrm>
        </p:spPr>
        <p:txBody>
          <a:bodyPr/>
          <a:lstStyle/>
          <a:p>
            <a:pPr algn="ctr"/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للأسبوع الماضي</a:t>
            </a:r>
          </a:p>
        </p:txBody>
      </p:sp>
      <p:sp>
        <p:nvSpPr>
          <p:cNvPr id="5" name="عنصر نائب للمحتوى 1"/>
          <p:cNvSpPr txBox="1">
            <a:spLocks/>
          </p:cNvSpPr>
          <p:nvPr/>
        </p:nvSpPr>
        <p:spPr>
          <a:xfrm>
            <a:off x="3203575" y="1844675"/>
            <a:ext cx="5797550" cy="4465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أن تعلن الطالب: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عبدالعزيز </a:t>
            </a:r>
            <a:r>
              <a:rPr lang="ar-SA" sz="3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بن عواد بن عيسى العنزي</a:t>
            </a:r>
            <a:endParaRPr lang="ar-SA" sz="7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1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طالباً مثالياً للكلية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للأسبوع الماضي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لتفوقه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الأكاديمي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ومشاركته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بمناشط الكلية بفاعلية 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مع أطيب التمنيات بالتوفيق </a:t>
            </a:r>
          </a:p>
        </p:txBody>
      </p:sp>
      <p:pic>
        <p:nvPicPr>
          <p:cNvPr id="6" name="صورة 4" descr="C:\Users\sh.newiegy\AppData\Local\Microsoft\Windows\Temporary Internet Files\Content.Word\IMG_0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916113"/>
            <a:ext cx="2868613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166</Words>
  <Application>Microsoft Office PowerPoint</Application>
  <PresentationFormat>On-screen Show (4:3)</PresentationFormat>
  <Paragraphs>40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الكلية تستضيف أكثر من 2500 طالب في اختبار القدرات</vt:lpstr>
      <vt:lpstr>سعادة عميد الكلية رئيساً للجنة اختبار القدرات</vt:lpstr>
      <vt:lpstr>منسوبـي الكليـة أعضـاء فـي لجنـة الاختبـار </vt:lpstr>
      <vt:lpstr>مجلس الكلية يعقد اجتماعه السابع يوم الاربعاء 1434/4/24 هـ برئاسة سعادة عميد الكلية رئيس المجلس </vt:lpstr>
      <vt:lpstr>نحـو 40 طالـب يشـارك في نـدوة كتـاب لا تحزن </vt:lpstr>
      <vt:lpstr>حضـور طلابـي مكثـف لنـدوة كتـاب لا تحـزن </vt:lpstr>
      <vt:lpstr>إعــلان </vt:lpstr>
      <vt:lpstr>الطالب المثالي للأسبوع الماضي</vt:lpstr>
      <vt:lpstr>إعــلان 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