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removePersonalInfoOnSave="1" saveSubsetFonts="1">
  <p:sldMasterIdLst>
    <p:sldMasterId id="2147483660" r:id="rId1"/>
    <p:sldMasterId id="2147483677" r:id="rId2"/>
  </p:sldMasterIdLst>
  <p:notesMasterIdLst>
    <p:notesMasterId r:id="rId15"/>
  </p:notesMasterIdLst>
  <p:handoutMasterIdLst>
    <p:handoutMasterId r:id="rId16"/>
  </p:handoutMasterIdLst>
  <p:sldIdLst>
    <p:sldId id="305" r:id="rId3"/>
    <p:sldId id="300" r:id="rId4"/>
    <p:sldId id="301" r:id="rId5"/>
    <p:sldId id="270" r:id="rId6"/>
    <p:sldId id="297" r:id="rId7"/>
    <p:sldId id="283" r:id="rId8"/>
    <p:sldId id="295" r:id="rId9"/>
    <p:sldId id="303" r:id="rId10"/>
    <p:sldId id="304" r:id="rId11"/>
    <p:sldId id="282" r:id="rId12"/>
    <p:sldId id="302" r:id="rId13"/>
    <p:sldId id="306" r:id="rId1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84" d="100"/>
          <a:sy n="84" d="100"/>
        </p:scale>
        <p:origin x="1426" y="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1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1588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1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88620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rtl="1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1" eaLnBrk="1" hangingPunct="1">
              <a:defRPr sz="1200" smtClean="0"/>
            </a:lvl1pPr>
          </a:lstStyle>
          <a:p>
            <a:pPr>
              <a:defRPr/>
            </a:pPr>
            <a:fld id="{9295A330-34DA-4ADC-9143-DD26C4EE8E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3239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1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1588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1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4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noProof="0" smtClean="0"/>
              <a:t>انقر لتحرير أنماط النص الرئيسي</a:t>
            </a:r>
            <a:endParaRPr lang="en-US" noProof="0" smtClean="0"/>
          </a:p>
          <a:p>
            <a:pPr lvl="1"/>
            <a:r>
              <a:rPr lang="ar-SA" noProof="0" smtClean="0"/>
              <a:t>المستوى الثاني</a:t>
            </a:r>
            <a:endParaRPr lang="en-US" noProof="0" smtClean="0"/>
          </a:p>
          <a:p>
            <a:pPr lvl="2"/>
            <a:r>
              <a:rPr lang="ar-SA" noProof="0" smtClean="0"/>
              <a:t>المستوى الثالث</a:t>
            </a:r>
            <a:endParaRPr lang="en-US" noProof="0" smtClean="0"/>
          </a:p>
          <a:p>
            <a:pPr lvl="3"/>
            <a:r>
              <a:rPr lang="ar-SA" noProof="0" smtClean="0"/>
              <a:t>المستوى الرابع</a:t>
            </a:r>
            <a:endParaRPr lang="en-US" noProof="0" smtClean="0"/>
          </a:p>
          <a:p>
            <a:pPr lvl="4"/>
            <a:r>
              <a:rPr lang="ar-SA" noProof="0" smtClean="0"/>
              <a:t>المستوى الخامس</a:t>
            </a:r>
            <a:endParaRPr lang="en-US" noProof="0" smtClean="0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88620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rtl="1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1" eaLnBrk="1" hangingPunct="1">
              <a:defRPr sz="1200" smtClean="0"/>
            </a:lvl1pPr>
          </a:lstStyle>
          <a:p>
            <a:pPr>
              <a:defRPr/>
            </a:pPr>
            <a:fld id="{CADEED7B-E70C-43FA-BCAF-5F63592D6F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7546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عنصر نائب للملاحظات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 smtClean="0"/>
          </a:p>
        </p:txBody>
      </p:sp>
      <p:sp>
        <p:nvSpPr>
          <p:cNvPr id="48132" name="عنصر نائب لرقم الشريحة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</a:pPr>
            <a:fld id="{A51EACE1-0BD0-4FD4-A52E-86ADD3AF0C22}" type="slidenum">
              <a:rPr lang="en-US" altLang="en-US"/>
              <a:pPr algn="l">
                <a:spcBef>
                  <a:spcPct val="0"/>
                </a:spcBef>
              </a:pPr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10047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عنصر نائب للملاحظات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 smtClean="0"/>
          </a:p>
        </p:txBody>
      </p:sp>
      <p:sp>
        <p:nvSpPr>
          <p:cNvPr id="50180" name="عنصر نائب لرقم الشريحة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</a:pPr>
            <a:fld id="{D22C0A9D-A58A-41BA-A1ED-D478E122728E}" type="slidenum">
              <a:rPr lang="en-US" altLang="en-US"/>
              <a:pPr algn="l">
                <a:spcBef>
                  <a:spcPct val="0"/>
                </a:spcBef>
              </a:pPr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36025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3"/>
          <p:cNvSpPr>
            <a:spLocks/>
          </p:cNvSpPr>
          <p:nvPr/>
        </p:nvSpPr>
        <p:spPr bwMode="auto">
          <a:xfrm>
            <a:off x="-31750" y="4321175"/>
            <a:ext cx="1395413" cy="781050"/>
          </a:xfrm>
          <a:custGeom>
            <a:avLst/>
            <a:gdLst>
              <a:gd name="T0" fmla="*/ 5799 w 8042"/>
              <a:gd name="T1" fmla="*/ 10000 h 10000"/>
              <a:gd name="T2" fmla="*/ 5961 w 8042"/>
              <a:gd name="T3" fmla="*/ 9880 h 10000"/>
              <a:gd name="T4" fmla="*/ 5988 w 8042"/>
              <a:gd name="T5" fmla="*/ 9820 h 10000"/>
              <a:gd name="T6" fmla="*/ 8042 w 8042"/>
              <a:gd name="T7" fmla="*/ 5260 h 10000"/>
              <a:gd name="T8" fmla="*/ 8042 w 8042"/>
              <a:gd name="T9" fmla="*/ 4721 h 10000"/>
              <a:gd name="T10" fmla="*/ 5988 w 8042"/>
              <a:gd name="T11" fmla="*/ 221 h 10000"/>
              <a:gd name="T12" fmla="*/ 5961 w 8042"/>
              <a:gd name="T13" fmla="*/ 160 h 10000"/>
              <a:gd name="T14" fmla="*/ 5799 w 8042"/>
              <a:gd name="T15" fmla="*/ 41 h 10000"/>
              <a:gd name="T16" fmla="*/ 18 w 8042"/>
              <a:gd name="T17" fmla="*/ 0 h 10000"/>
              <a:gd name="T18" fmla="*/ 0 w 8042"/>
              <a:gd name="T19" fmla="*/ 9991 h 10000"/>
              <a:gd name="T20" fmla="*/ 5799 w 8042"/>
              <a:gd name="T21" fmla="*/ 10000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863" y="4529138"/>
            <a:ext cx="584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7AE07F-93C7-4F96-BA59-28776C91F3B9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71576145"/>
      </p:ext>
    </p:extLst>
  </p:cSld>
  <p:clrMapOvr>
    <a:masterClrMapping/>
  </p:clrMapOvr>
  <p:transition spd="med" advTm="1000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>
              <a:gd name="T0" fmla="*/ 7908 w 7908"/>
              <a:gd name="T1" fmla="*/ 4694 h 10000"/>
              <a:gd name="T2" fmla="*/ 6575 w 7908"/>
              <a:gd name="T3" fmla="*/ 188 h 10000"/>
              <a:gd name="T4" fmla="*/ 6546 w 7908"/>
              <a:gd name="T5" fmla="*/ 94 h 10000"/>
              <a:gd name="T6" fmla="*/ 6463 w 7908"/>
              <a:gd name="T7" fmla="*/ 0 h 10000"/>
              <a:gd name="T8" fmla="*/ 5935 w 7908"/>
              <a:gd name="T9" fmla="*/ 0 h 10000"/>
              <a:gd name="T10" fmla="*/ 0 w 7908"/>
              <a:gd name="T11" fmla="*/ 62 h 10000"/>
              <a:gd name="T12" fmla="*/ 0 w 7908"/>
              <a:gd name="T13" fmla="*/ 10000 h 10000"/>
              <a:gd name="T14" fmla="*/ 5935 w 7908"/>
              <a:gd name="T15" fmla="*/ 9952 h 10000"/>
              <a:gd name="T16" fmla="*/ 6463 w 7908"/>
              <a:gd name="T17" fmla="*/ 9952 h 10000"/>
              <a:gd name="T18" fmla="*/ 6546 w 7908"/>
              <a:gd name="T19" fmla="*/ 9859 h 10000"/>
              <a:gd name="T20" fmla="*/ 6575 w 7908"/>
              <a:gd name="T21" fmla="*/ 9764 h 10000"/>
              <a:gd name="T22" fmla="*/ 7908 w 7908"/>
              <a:gd name="T23" fmla="*/ 5258 h 10000"/>
              <a:gd name="T24" fmla="*/ 7908 w 7908"/>
              <a:gd name="T25" fmla="*/ 4694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175" y="324485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0B4C7F-1C67-4A62-9701-526A28360BCF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21025031"/>
      </p:ext>
    </p:extLst>
  </p:cSld>
  <p:clrMapOvr>
    <a:masterClrMapping/>
  </p:clrMapOvr>
  <p:transition spd="med" advTm="1000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>
              <a:gd name="T0" fmla="*/ 7908 w 7908"/>
              <a:gd name="T1" fmla="*/ 4694 h 10000"/>
              <a:gd name="T2" fmla="*/ 6575 w 7908"/>
              <a:gd name="T3" fmla="*/ 188 h 10000"/>
              <a:gd name="T4" fmla="*/ 6546 w 7908"/>
              <a:gd name="T5" fmla="*/ 94 h 10000"/>
              <a:gd name="T6" fmla="*/ 6463 w 7908"/>
              <a:gd name="T7" fmla="*/ 0 h 10000"/>
              <a:gd name="T8" fmla="*/ 5935 w 7908"/>
              <a:gd name="T9" fmla="*/ 0 h 10000"/>
              <a:gd name="T10" fmla="*/ 0 w 7908"/>
              <a:gd name="T11" fmla="*/ 62 h 10000"/>
              <a:gd name="T12" fmla="*/ 0 w 7908"/>
              <a:gd name="T13" fmla="*/ 10000 h 10000"/>
              <a:gd name="T14" fmla="*/ 5935 w 7908"/>
              <a:gd name="T15" fmla="*/ 9952 h 10000"/>
              <a:gd name="T16" fmla="*/ 6463 w 7908"/>
              <a:gd name="T17" fmla="*/ 9952 h 10000"/>
              <a:gd name="T18" fmla="*/ 6546 w 7908"/>
              <a:gd name="T19" fmla="*/ 9859 h 10000"/>
              <a:gd name="T20" fmla="*/ 6575 w 7908"/>
              <a:gd name="T21" fmla="*/ 9764 h 10000"/>
              <a:gd name="T22" fmla="*/ 7908 w 7908"/>
              <a:gd name="T23" fmla="*/ 5258 h 10000"/>
              <a:gd name="T24" fmla="*/ 7908 w 7908"/>
              <a:gd name="T25" fmla="*/ 4694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TextBox 34"/>
          <p:cNvSpPr txBox="1">
            <a:spLocks noChangeArrowheads="1"/>
          </p:cNvSpPr>
          <p:nvPr/>
        </p:nvSpPr>
        <p:spPr bwMode="auto">
          <a:xfrm>
            <a:off x="1808163" y="647700"/>
            <a:ext cx="457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r" rtl="1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8000">
                <a:solidFill>
                  <a:schemeClr val="accent1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7" name="TextBox 62"/>
          <p:cNvSpPr txBox="1">
            <a:spLocks noChangeArrowheads="1"/>
          </p:cNvSpPr>
          <p:nvPr/>
        </p:nvSpPr>
        <p:spPr bwMode="auto">
          <a:xfrm>
            <a:off x="8169275" y="2905125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r" rtl="1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8000">
                <a:solidFill>
                  <a:schemeClr val="accent1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511175" y="324485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3EB70D-4649-44D3-B526-455128CF9020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12974378"/>
      </p:ext>
    </p:extLst>
  </p:cSld>
  <p:clrMapOvr>
    <a:masterClrMapping/>
  </p:clrMapOvr>
  <p:transition spd="med" advTm="10000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>
              <a:gd name="T0" fmla="*/ 7908 w 7908"/>
              <a:gd name="T1" fmla="*/ 4694 h 10000"/>
              <a:gd name="T2" fmla="*/ 6575 w 7908"/>
              <a:gd name="T3" fmla="*/ 188 h 10000"/>
              <a:gd name="T4" fmla="*/ 6546 w 7908"/>
              <a:gd name="T5" fmla="*/ 94 h 10000"/>
              <a:gd name="T6" fmla="*/ 6463 w 7908"/>
              <a:gd name="T7" fmla="*/ 0 h 10000"/>
              <a:gd name="T8" fmla="*/ 5935 w 7908"/>
              <a:gd name="T9" fmla="*/ 0 h 10000"/>
              <a:gd name="T10" fmla="*/ 0 w 7908"/>
              <a:gd name="T11" fmla="*/ 62 h 10000"/>
              <a:gd name="T12" fmla="*/ 0 w 7908"/>
              <a:gd name="T13" fmla="*/ 10000 h 10000"/>
              <a:gd name="T14" fmla="*/ 5935 w 7908"/>
              <a:gd name="T15" fmla="*/ 9952 h 10000"/>
              <a:gd name="T16" fmla="*/ 6463 w 7908"/>
              <a:gd name="T17" fmla="*/ 9952 h 10000"/>
              <a:gd name="T18" fmla="*/ 6546 w 7908"/>
              <a:gd name="T19" fmla="*/ 9859 h 10000"/>
              <a:gd name="T20" fmla="*/ 6575 w 7908"/>
              <a:gd name="T21" fmla="*/ 9764 h 10000"/>
              <a:gd name="T22" fmla="*/ 7908 w 7908"/>
              <a:gd name="T23" fmla="*/ 5258 h 10000"/>
              <a:gd name="T24" fmla="*/ 7908 w 7908"/>
              <a:gd name="T25" fmla="*/ 4694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503471-9E8A-4F86-82CB-8F95AADE077E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32327039"/>
      </p:ext>
    </p:extLst>
  </p:cSld>
  <p:clrMapOvr>
    <a:masterClrMapping/>
  </p:clrMapOvr>
  <p:transition spd="med" advTm="10000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>
              <a:gd name="T0" fmla="*/ 7908 w 7908"/>
              <a:gd name="T1" fmla="*/ 4694 h 10000"/>
              <a:gd name="T2" fmla="*/ 6575 w 7908"/>
              <a:gd name="T3" fmla="*/ 188 h 10000"/>
              <a:gd name="T4" fmla="*/ 6546 w 7908"/>
              <a:gd name="T5" fmla="*/ 94 h 10000"/>
              <a:gd name="T6" fmla="*/ 6463 w 7908"/>
              <a:gd name="T7" fmla="*/ 0 h 10000"/>
              <a:gd name="T8" fmla="*/ 5935 w 7908"/>
              <a:gd name="T9" fmla="*/ 0 h 10000"/>
              <a:gd name="T10" fmla="*/ 0 w 7908"/>
              <a:gd name="T11" fmla="*/ 62 h 10000"/>
              <a:gd name="T12" fmla="*/ 0 w 7908"/>
              <a:gd name="T13" fmla="*/ 10000 h 10000"/>
              <a:gd name="T14" fmla="*/ 5935 w 7908"/>
              <a:gd name="T15" fmla="*/ 9952 h 10000"/>
              <a:gd name="T16" fmla="*/ 6463 w 7908"/>
              <a:gd name="T17" fmla="*/ 9952 h 10000"/>
              <a:gd name="T18" fmla="*/ 6546 w 7908"/>
              <a:gd name="T19" fmla="*/ 9859 h 10000"/>
              <a:gd name="T20" fmla="*/ 6575 w 7908"/>
              <a:gd name="T21" fmla="*/ 9764 h 10000"/>
              <a:gd name="T22" fmla="*/ 7908 w 7908"/>
              <a:gd name="T23" fmla="*/ 5258 h 10000"/>
              <a:gd name="T24" fmla="*/ 7908 w 7908"/>
              <a:gd name="T25" fmla="*/ 4694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TextBox 34"/>
          <p:cNvSpPr txBox="1">
            <a:spLocks noChangeArrowheads="1"/>
          </p:cNvSpPr>
          <p:nvPr/>
        </p:nvSpPr>
        <p:spPr bwMode="auto">
          <a:xfrm>
            <a:off x="1808163" y="647700"/>
            <a:ext cx="457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r" rtl="1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8000">
                <a:solidFill>
                  <a:schemeClr val="accent1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7" name="TextBox 62"/>
          <p:cNvSpPr txBox="1">
            <a:spLocks noChangeArrowheads="1"/>
          </p:cNvSpPr>
          <p:nvPr/>
        </p:nvSpPr>
        <p:spPr bwMode="auto">
          <a:xfrm>
            <a:off x="8169275" y="2905125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r" rtl="1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8000">
                <a:solidFill>
                  <a:schemeClr val="accent1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3FA991-86A2-41B9-BB0B-FA2073BDCBCE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04648528"/>
      </p:ext>
    </p:extLst>
  </p:cSld>
  <p:clrMapOvr>
    <a:masterClrMapping/>
  </p:clrMapOvr>
  <p:transition spd="med" advTm="10000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>
              <a:gd name="T0" fmla="*/ 7908 w 7908"/>
              <a:gd name="T1" fmla="*/ 4694 h 10000"/>
              <a:gd name="T2" fmla="*/ 6575 w 7908"/>
              <a:gd name="T3" fmla="*/ 188 h 10000"/>
              <a:gd name="T4" fmla="*/ 6546 w 7908"/>
              <a:gd name="T5" fmla="*/ 94 h 10000"/>
              <a:gd name="T6" fmla="*/ 6463 w 7908"/>
              <a:gd name="T7" fmla="*/ 0 h 10000"/>
              <a:gd name="T8" fmla="*/ 5935 w 7908"/>
              <a:gd name="T9" fmla="*/ 0 h 10000"/>
              <a:gd name="T10" fmla="*/ 0 w 7908"/>
              <a:gd name="T11" fmla="*/ 62 h 10000"/>
              <a:gd name="T12" fmla="*/ 0 w 7908"/>
              <a:gd name="T13" fmla="*/ 10000 h 10000"/>
              <a:gd name="T14" fmla="*/ 5935 w 7908"/>
              <a:gd name="T15" fmla="*/ 9952 h 10000"/>
              <a:gd name="T16" fmla="*/ 6463 w 7908"/>
              <a:gd name="T17" fmla="*/ 9952 h 10000"/>
              <a:gd name="T18" fmla="*/ 6546 w 7908"/>
              <a:gd name="T19" fmla="*/ 9859 h 10000"/>
              <a:gd name="T20" fmla="*/ 6575 w 7908"/>
              <a:gd name="T21" fmla="*/ 9764 h 10000"/>
              <a:gd name="T22" fmla="*/ 7908 w 7908"/>
              <a:gd name="T23" fmla="*/ 5258 h 10000"/>
              <a:gd name="T24" fmla="*/ 7908 w 7908"/>
              <a:gd name="T25" fmla="*/ 4694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6C1AAB-246B-4EA0-8F84-88347DFFA976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56422468"/>
      </p:ext>
    </p:extLst>
  </p:cSld>
  <p:clrMapOvr>
    <a:masterClrMapping/>
  </p:clrMapOvr>
  <p:transition spd="med" advTm="10000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7908 w 7908"/>
              <a:gd name="T1" fmla="*/ 4694 h 10000"/>
              <a:gd name="T2" fmla="*/ 6575 w 7908"/>
              <a:gd name="T3" fmla="*/ 188 h 10000"/>
              <a:gd name="T4" fmla="*/ 6546 w 7908"/>
              <a:gd name="T5" fmla="*/ 94 h 10000"/>
              <a:gd name="T6" fmla="*/ 6463 w 7908"/>
              <a:gd name="T7" fmla="*/ 0 h 10000"/>
              <a:gd name="T8" fmla="*/ 5935 w 7908"/>
              <a:gd name="T9" fmla="*/ 0 h 10000"/>
              <a:gd name="T10" fmla="*/ 0 w 7908"/>
              <a:gd name="T11" fmla="*/ 62 h 10000"/>
              <a:gd name="T12" fmla="*/ 0 w 7908"/>
              <a:gd name="T13" fmla="*/ 10000 h 10000"/>
              <a:gd name="T14" fmla="*/ 5935 w 7908"/>
              <a:gd name="T15" fmla="*/ 9952 h 10000"/>
              <a:gd name="T16" fmla="*/ 6463 w 7908"/>
              <a:gd name="T17" fmla="*/ 9952 h 10000"/>
              <a:gd name="T18" fmla="*/ 6546 w 7908"/>
              <a:gd name="T19" fmla="*/ 9859 h 10000"/>
              <a:gd name="T20" fmla="*/ 6575 w 7908"/>
              <a:gd name="T21" fmla="*/ 9764 h 10000"/>
              <a:gd name="T22" fmla="*/ 7908 w 7908"/>
              <a:gd name="T23" fmla="*/ 5258 h 10000"/>
              <a:gd name="T24" fmla="*/ 7908 w 7908"/>
              <a:gd name="T25" fmla="*/ 4694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7B750F-016C-4ECC-8D7D-09E00B0179F9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32545329"/>
      </p:ext>
    </p:extLst>
  </p:cSld>
  <p:clrMapOvr>
    <a:masterClrMapping/>
  </p:clrMapOvr>
  <p:transition spd="med" advTm="10000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7908 w 7908"/>
              <a:gd name="T1" fmla="*/ 4694 h 10000"/>
              <a:gd name="T2" fmla="*/ 6575 w 7908"/>
              <a:gd name="T3" fmla="*/ 188 h 10000"/>
              <a:gd name="T4" fmla="*/ 6546 w 7908"/>
              <a:gd name="T5" fmla="*/ 94 h 10000"/>
              <a:gd name="T6" fmla="*/ 6463 w 7908"/>
              <a:gd name="T7" fmla="*/ 0 h 10000"/>
              <a:gd name="T8" fmla="*/ 5935 w 7908"/>
              <a:gd name="T9" fmla="*/ 0 h 10000"/>
              <a:gd name="T10" fmla="*/ 0 w 7908"/>
              <a:gd name="T11" fmla="*/ 62 h 10000"/>
              <a:gd name="T12" fmla="*/ 0 w 7908"/>
              <a:gd name="T13" fmla="*/ 10000 h 10000"/>
              <a:gd name="T14" fmla="*/ 5935 w 7908"/>
              <a:gd name="T15" fmla="*/ 9952 h 10000"/>
              <a:gd name="T16" fmla="*/ 6463 w 7908"/>
              <a:gd name="T17" fmla="*/ 9952 h 10000"/>
              <a:gd name="T18" fmla="*/ 6546 w 7908"/>
              <a:gd name="T19" fmla="*/ 9859 h 10000"/>
              <a:gd name="T20" fmla="*/ 6575 w 7908"/>
              <a:gd name="T21" fmla="*/ 9764 h 10000"/>
              <a:gd name="T22" fmla="*/ 7908 w 7908"/>
              <a:gd name="T23" fmla="*/ 5258 h 10000"/>
              <a:gd name="T24" fmla="*/ 7908 w 7908"/>
              <a:gd name="T25" fmla="*/ 4694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1F6A6A-6C7C-40B1-8309-A37938125041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87246201"/>
      </p:ext>
    </p:extLst>
  </p:cSld>
  <p:clrMapOvr>
    <a:masterClrMapping/>
  </p:clrMapOvr>
  <p:transition spd="med" advTm="10000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3"/>
          <p:cNvSpPr>
            <a:spLocks/>
          </p:cNvSpPr>
          <p:nvPr/>
        </p:nvSpPr>
        <p:spPr bwMode="auto">
          <a:xfrm>
            <a:off x="-31750" y="4321175"/>
            <a:ext cx="1395413" cy="781050"/>
          </a:xfrm>
          <a:custGeom>
            <a:avLst/>
            <a:gdLst>
              <a:gd name="T0" fmla="*/ 1006217 w 8042"/>
              <a:gd name="T1" fmla="*/ 781050 h 10000"/>
              <a:gd name="T2" fmla="*/ 1034327 w 8042"/>
              <a:gd name="T3" fmla="*/ 771677 h 10000"/>
              <a:gd name="T4" fmla="*/ 1039012 w 8042"/>
              <a:gd name="T5" fmla="*/ 766991 h 10000"/>
              <a:gd name="T6" fmla="*/ 1395413 w 8042"/>
              <a:gd name="T7" fmla="*/ 410832 h 10000"/>
              <a:gd name="T8" fmla="*/ 1395413 w 8042"/>
              <a:gd name="T9" fmla="*/ 368734 h 10000"/>
              <a:gd name="T10" fmla="*/ 1039012 w 8042"/>
              <a:gd name="T11" fmla="*/ 17261 h 10000"/>
              <a:gd name="T12" fmla="*/ 1034327 w 8042"/>
              <a:gd name="T13" fmla="*/ 12497 h 10000"/>
              <a:gd name="T14" fmla="*/ 1006217 w 8042"/>
              <a:gd name="T15" fmla="*/ 3202 h 10000"/>
              <a:gd name="T16" fmla="*/ 3123 w 8042"/>
              <a:gd name="T17" fmla="*/ 0 h 10000"/>
              <a:gd name="T18" fmla="*/ 0 w 8042"/>
              <a:gd name="T19" fmla="*/ 780347 h 10000"/>
              <a:gd name="T20" fmla="*/ 1006217 w 8042"/>
              <a:gd name="T21" fmla="*/ 781050 h 100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863" y="4529138"/>
            <a:ext cx="584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9FA593-B35D-48FE-9288-4C07B88061D2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14176787"/>
      </p:ext>
    </p:extLst>
  </p:cSld>
  <p:clrMapOvr>
    <a:masterClrMapping/>
  </p:clrMapOvr>
  <p:transition spd="med" advTm="10000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1358900 w 7908"/>
              <a:gd name="T1" fmla="*/ 238455 h 10000"/>
              <a:gd name="T2" fmla="*/ 1129839 w 7908"/>
              <a:gd name="T3" fmla="*/ 9550 h 10000"/>
              <a:gd name="T4" fmla="*/ 1124856 w 7908"/>
              <a:gd name="T5" fmla="*/ 4775 h 10000"/>
              <a:gd name="T6" fmla="*/ 1110593 w 7908"/>
              <a:gd name="T7" fmla="*/ 0 h 10000"/>
              <a:gd name="T8" fmla="*/ 1019862 w 7908"/>
              <a:gd name="T9" fmla="*/ 0 h 10000"/>
              <a:gd name="T10" fmla="*/ 0 w 7908"/>
              <a:gd name="T11" fmla="*/ 3150 h 10000"/>
              <a:gd name="T12" fmla="*/ 0 w 7908"/>
              <a:gd name="T13" fmla="*/ 508000 h 10000"/>
              <a:gd name="T14" fmla="*/ 1019862 w 7908"/>
              <a:gd name="T15" fmla="*/ 505562 h 10000"/>
              <a:gd name="T16" fmla="*/ 1110593 w 7908"/>
              <a:gd name="T17" fmla="*/ 505562 h 10000"/>
              <a:gd name="T18" fmla="*/ 1124856 w 7908"/>
              <a:gd name="T19" fmla="*/ 500837 h 10000"/>
              <a:gd name="T20" fmla="*/ 1129839 w 7908"/>
              <a:gd name="T21" fmla="*/ 496011 h 10000"/>
              <a:gd name="T22" fmla="*/ 1358900 w 7908"/>
              <a:gd name="T23" fmla="*/ 267106 h 10000"/>
              <a:gd name="T24" fmla="*/ 1358900 w 7908"/>
              <a:gd name="T25" fmla="*/ 238455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75685E-EEF1-40AA-B1A4-9DDCF343A45B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07048567"/>
      </p:ext>
    </p:extLst>
  </p:cSld>
  <p:clrMapOvr>
    <a:masterClrMapping/>
  </p:clrMapOvr>
  <p:transition spd="med" advTm="10000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>
              <a:gd name="T0" fmla="*/ 1358900 w 7908"/>
              <a:gd name="T1" fmla="*/ 238455 h 10000"/>
              <a:gd name="T2" fmla="*/ 1129839 w 7908"/>
              <a:gd name="T3" fmla="*/ 9550 h 10000"/>
              <a:gd name="T4" fmla="*/ 1124856 w 7908"/>
              <a:gd name="T5" fmla="*/ 4775 h 10000"/>
              <a:gd name="T6" fmla="*/ 1110593 w 7908"/>
              <a:gd name="T7" fmla="*/ 0 h 10000"/>
              <a:gd name="T8" fmla="*/ 1019862 w 7908"/>
              <a:gd name="T9" fmla="*/ 0 h 10000"/>
              <a:gd name="T10" fmla="*/ 0 w 7908"/>
              <a:gd name="T11" fmla="*/ 3150 h 10000"/>
              <a:gd name="T12" fmla="*/ 0 w 7908"/>
              <a:gd name="T13" fmla="*/ 508000 h 10000"/>
              <a:gd name="T14" fmla="*/ 1019862 w 7908"/>
              <a:gd name="T15" fmla="*/ 505562 h 10000"/>
              <a:gd name="T16" fmla="*/ 1110593 w 7908"/>
              <a:gd name="T17" fmla="*/ 505562 h 10000"/>
              <a:gd name="T18" fmla="*/ 1124856 w 7908"/>
              <a:gd name="T19" fmla="*/ 500837 h 10000"/>
              <a:gd name="T20" fmla="*/ 1129839 w 7908"/>
              <a:gd name="T21" fmla="*/ 496011 h 10000"/>
              <a:gd name="T22" fmla="*/ 1358900 w 7908"/>
              <a:gd name="T23" fmla="*/ 267106 h 10000"/>
              <a:gd name="T24" fmla="*/ 1358900 w 7908"/>
              <a:gd name="T25" fmla="*/ 238455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175" y="324485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27BC53-BE24-414F-9687-1290986271BE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50550763"/>
      </p:ext>
    </p:extLst>
  </p:cSld>
  <p:clrMapOvr>
    <a:masterClrMapping/>
  </p:clrMapOvr>
  <p:transition spd="med" advTm="10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7908 w 7908"/>
              <a:gd name="T1" fmla="*/ 4694 h 10000"/>
              <a:gd name="T2" fmla="*/ 6575 w 7908"/>
              <a:gd name="T3" fmla="*/ 188 h 10000"/>
              <a:gd name="T4" fmla="*/ 6546 w 7908"/>
              <a:gd name="T5" fmla="*/ 94 h 10000"/>
              <a:gd name="T6" fmla="*/ 6463 w 7908"/>
              <a:gd name="T7" fmla="*/ 0 h 10000"/>
              <a:gd name="T8" fmla="*/ 5935 w 7908"/>
              <a:gd name="T9" fmla="*/ 0 h 10000"/>
              <a:gd name="T10" fmla="*/ 0 w 7908"/>
              <a:gd name="T11" fmla="*/ 62 h 10000"/>
              <a:gd name="T12" fmla="*/ 0 w 7908"/>
              <a:gd name="T13" fmla="*/ 10000 h 10000"/>
              <a:gd name="T14" fmla="*/ 5935 w 7908"/>
              <a:gd name="T15" fmla="*/ 9952 h 10000"/>
              <a:gd name="T16" fmla="*/ 6463 w 7908"/>
              <a:gd name="T17" fmla="*/ 9952 h 10000"/>
              <a:gd name="T18" fmla="*/ 6546 w 7908"/>
              <a:gd name="T19" fmla="*/ 9859 h 10000"/>
              <a:gd name="T20" fmla="*/ 6575 w 7908"/>
              <a:gd name="T21" fmla="*/ 9764 h 10000"/>
              <a:gd name="T22" fmla="*/ 7908 w 7908"/>
              <a:gd name="T23" fmla="*/ 5258 h 10000"/>
              <a:gd name="T24" fmla="*/ 7908 w 7908"/>
              <a:gd name="T25" fmla="*/ 4694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8C5526-19EA-472B-B51E-04633F52AE1A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33648127"/>
      </p:ext>
    </p:extLst>
  </p:cSld>
  <p:clrMapOvr>
    <a:masterClrMapping/>
  </p:clrMapOvr>
  <p:transition spd="med" advTm="10000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1358900 w 7908"/>
              <a:gd name="T1" fmla="*/ 238455 h 10000"/>
              <a:gd name="T2" fmla="*/ 1129839 w 7908"/>
              <a:gd name="T3" fmla="*/ 9550 h 10000"/>
              <a:gd name="T4" fmla="*/ 1124856 w 7908"/>
              <a:gd name="T5" fmla="*/ 4775 h 10000"/>
              <a:gd name="T6" fmla="*/ 1110593 w 7908"/>
              <a:gd name="T7" fmla="*/ 0 h 10000"/>
              <a:gd name="T8" fmla="*/ 1019862 w 7908"/>
              <a:gd name="T9" fmla="*/ 0 h 10000"/>
              <a:gd name="T10" fmla="*/ 0 w 7908"/>
              <a:gd name="T11" fmla="*/ 3150 h 10000"/>
              <a:gd name="T12" fmla="*/ 0 w 7908"/>
              <a:gd name="T13" fmla="*/ 508000 h 10000"/>
              <a:gd name="T14" fmla="*/ 1019862 w 7908"/>
              <a:gd name="T15" fmla="*/ 505562 h 10000"/>
              <a:gd name="T16" fmla="*/ 1110593 w 7908"/>
              <a:gd name="T17" fmla="*/ 505562 h 10000"/>
              <a:gd name="T18" fmla="*/ 1124856 w 7908"/>
              <a:gd name="T19" fmla="*/ 500837 h 10000"/>
              <a:gd name="T20" fmla="*/ 1129839 w 7908"/>
              <a:gd name="T21" fmla="*/ 496011 h 10000"/>
              <a:gd name="T22" fmla="*/ 1358900 w 7908"/>
              <a:gd name="T23" fmla="*/ 267106 h 10000"/>
              <a:gd name="T24" fmla="*/ 1358900 w 7908"/>
              <a:gd name="T25" fmla="*/ 238455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734214-A286-4A9C-8CA5-B41ED8BBF5C7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58066701"/>
      </p:ext>
    </p:extLst>
  </p:cSld>
  <p:clrMapOvr>
    <a:masterClrMapping/>
  </p:clrMapOvr>
  <p:transition spd="med" advTm="10000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1358900 w 7908"/>
              <a:gd name="T1" fmla="*/ 238455 h 10000"/>
              <a:gd name="T2" fmla="*/ 1129839 w 7908"/>
              <a:gd name="T3" fmla="*/ 9550 h 10000"/>
              <a:gd name="T4" fmla="*/ 1124856 w 7908"/>
              <a:gd name="T5" fmla="*/ 4775 h 10000"/>
              <a:gd name="T6" fmla="*/ 1110593 w 7908"/>
              <a:gd name="T7" fmla="*/ 0 h 10000"/>
              <a:gd name="T8" fmla="*/ 1019862 w 7908"/>
              <a:gd name="T9" fmla="*/ 0 h 10000"/>
              <a:gd name="T10" fmla="*/ 0 w 7908"/>
              <a:gd name="T11" fmla="*/ 3150 h 10000"/>
              <a:gd name="T12" fmla="*/ 0 w 7908"/>
              <a:gd name="T13" fmla="*/ 508000 h 10000"/>
              <a:gd name="T14" fmla="*/ 1019862 w 7908"/>
              <a:gd name="T15" fmla="*/ 505562 h 10000"/>
              <a:gd name="T16" fmla="*/ 1110593 w 7908"/>
              <a:gd name="T17" fmla="*/ 505562 h 10000"/>
              <a:gd name="T18" fmla="*/ 1124856 w 7908"/>
              <a:gd name="T19" fmla="*/ 500837 h 10000"/>
              <a:gd name="T20" fmla="*/ 1129839 w 7908"/>
              <a:gd name="T21" fmla="*/ 496011 h 10000"/>
              <a:gd name="T22" fmla="*/ 1358900 w 7908"/>
              <a:gd name="T23" fmla="*/ 267106 h 10000"/>
              <a:gd name="T24" fmla="*/ 1358900 w 7908"/>
              <a:gd name="T25" fmla="*/ 238455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6F5EAE-BCB7-4FD1-AE8D-A623B0206C92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05312984"/>
      </p:ext>
    </p:extLst>
  </p:cSld>
  <p:clrMapOvr>
    <a:masterClrMapping/>
  </p:clrMapOvr>
  <p:transition spd="med" advTm="10000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1358900 w 7908"/>
              <a:gd name="T1" fmla="*/ 238455 h 10000"/>
              <a:gd name="T2" fmla="*/ 1129839 w 7908"/>
              <a:gd name="T3" fmla="*/ 9550 h 10000"/>
              <a:gd name="T4" fmla="*/ 1124856 w 7908"/>
              <a:gd name="T5" fmla="*/ 4775 h 10000"/>
              <a:gd name="T6" fmla="*/ 1110593 w 7908"/>
              <a:gd name="T7" fmla="*/ 0 h 10000"/>
              <a:gd name="T8" fmla="*/ 1019862 w 7908"/>
              <a:gd name="T9" fmla="*/ 0 h 10000"/>
              <a:gd name="T10" fmla="*/ 0 w 7908"/>
              <a:gd name="T11" fmla="*/ 3150 h 10000"/>
              <a:gd name="T12" fmla="*/ 0 w 7908"/>
              <a:gd name="T13" fmla="*/ 508000 h 10000"/>
              <a:gd name="T14" fmla="*/ 1019862 w 7908"/>
              <a:gd name="T15" fmla="*/ 505562 h 10000"/>
              <a:gd name="T16" fmla="*/ 1110593 w 7908"/>
              <a:gd name="T17" fmla="*/ 505562 h 10000"/>
              <a:gd name="T18" fmla="*/ 1124856 w 7908"/>
              <a:gd name="T19" fmla="*/ 500837 h 10000"/>
              <a:gd name="T20" fmla="*/ 1129839 w 7908"/>
              <a:gd name="T21" fmla="*/ 496011 h 10000"/>
              <a:gd name="T22" fmla="*/ 1358900 w 7908"/>
              <a:gd name="T23" fmla="*/ 267106 h 10000"/>
              <a:gd name="T24" fmla="*/ 1358900 w 7908"/>
              <a:gd name="T25" fmla="*/ 238455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759EE7-B6C7-41D6-B76F-D68CCBFE8F6D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2114143"/>
      </p:ext>
    </p:extLst>
  </p:cSld>
  <p:clrMapOvr>
    <a:masterClrMapping/>
  </p:clrMapOvr>
  <p:transition spd="med" advTm="10000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1358900 w 7908"/>
              <a:gd name="T1" fmla="*/ 238455 h 10000"/>
              <a:gd name="T2" fmla="*/ 1129839 w 7908"/>
              <a:gd name="T3" fmla="*/ 9550 h 10000"/>
              <a:gd name="T4" fmla="*/ 1124856 w 7908"/>
              <a:gd name="T5" fmla="*/ 4775 h 10000"/>
              <a:gd name="T6" fmla="*/ 1110593 w 7908"/>
              <a:gd name="T7" fmla="*/ 0 h 10000"/>
              <a:gd name="T8" fmla="*/ 1019862 w 7908"/>
              <a:gd name="T9" fmla="*/ 0 h 10000"/>
              <a:gd name="T10" fmla="*/ 0 w 7908"/>
              <a:gd name="T11" fmla="*/ 3150 h 10000"/>
              <a:gd name="T12" fmla="*/ 0 w 7908"/>
              <a:gd name="T13" fmla="*/ 508000 h 10000"/>
              <a:gd name="T14" fmla="*/ 1019862 w 7908"/>
              <a:gd name="T15" fmla="*/ 505562 h 10000"/>
              <a:gd name="T16" fmla="*/ 1110593 w 7908"/>
              <a:gd name="T17" fmla="*/ 505562 h 10000"/>
              <a:gd name="T18" fmla="*/ 1124856 w 7908"/>
              <a:gd name="T19" fmla="*/ 500837 h 10000"/>
              <a:gd name="T20" fmla="*/ 1129839 w 7908"/>
              <a:gd name="T21" fmla="*/ 496011 h 10000"/>
              <a:gd name="T22" fmla="*/ 1358900 w 7908"/>
              <a:gd name="T23" fmla="*/ 267106 h 10000"/>
              <a:gd name="T24" fmla="*/ 1358900 w 7908"/>
              <a:gd name="T25" fmla="*/ 238455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D2BA34-138F-438C-8AE8-692D527012A8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43363192"/>
      </p:ext>
    </p:extLst>
  </p:cSld>
  <p:clrMapOvr>
    <a:masterClrMapping/>
  </p:clrMapOvr>
  <p:transition spd="med" advTm="10000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1358900 w 7908"/>
              <a:gd name="T1" fmla="*/ 238455 h 10000"/>
              <a:gd name="T2" fmla="*/ 1129839 w 7908"/>
              <a:gd name="T3" fmla="*/ 9550 h 10000"/>
              <a:gd name="T4" fmla="*/ 1124856 w 7908"/>
              <a:gd name="T5" fmla="*/ 4775 h 10000"/>
              <a:gd name="T6" fmla="*/ 1110593 w 7908"/>
              <a:gd name="T7" fmla="*/ 0 h 10000"/>
              <a:gd name="T8" fmla="*/ 1019862 w 7908"/>
              <a:gd name="T9" fmla="*/ 0 h 10000"/>
              <a:gd name="T10" fmla="*/ 0 w 7908"/>
              <a:gd name="T11" fmla="*/ 3150 h 10000"/>
              <a:gd name="T12" fmla="*/ 0 w 7908"/>
              <a:gd name="T13" fmla="*/ 508000 h 10000"/>
              <a:gd name="T14" fmla="*/ 1019862 w 7908"/>
              <a:gd name="T15" fmla="*/ 505562 h 10000"/>
              <a:gd name="T16" fmla="*/ 1110593 w 7908"/>
              <a:gd name="T17" fmla="*/ 505562 h 10000"/>
              <a:gd name="T18" fmla="*/ 1124856 w 7908"/>
              <a:gd name="T19" fmla="*/ 500837 h 10000"/>
              <a:gd name="T20" fmla="*/ 1129839 w 7908"/>
              <a:gd name="T21" fmla="*/ 496011 h 10000"/>
              <a:gd name="T22" fmla="*/ 1358900 w 7908"/>
              <a:gd name="T23" fmla="*/ 267106 h 10000"/>
              <a:gd name="T24" fmla="*/ 1358900 w 7908"/>
              <a:gd name="T25" fmla="*/ 238455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43E383-BEDC-454E-B5A0-3116747A9F39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94379268"/>
      </p:ext>
    </p:extLst>
  </p:cSld>
  <p:clrMapOvr>
    <a:masterClrMapping/>
  </p:clrMapOvr>
  <p:transition spd="med" advTm="10000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>
              <a:gd name="T0" fmla="*/ 1358900 w 7908"/>
              <a:gd name="T1" fmla="*/ 238455 h 10000"/>
              <a:gd name="T2" fmla="*/ 1129839 w 7908"/>
              <a:gd name="T3" fmla="*/ 9550 h 10000"/>
              <a:gd name="T4" fmla="*/ 1124856 w 7908"/>
              <a:gd name="T5" fmla="*/ 4775 h 10000"/>
              <a:gd name="T6" fmla="*/ 1110593 w 7908"/>
              <a:gd name="T7" fmla="*/ 0 h 10000"/>
              <a:gd name="T8" fmla="*/ 1019862 w 7908"/>
              <a:gd name="T9" fmla="*/ 0 h 10000"/>
              <a:gd name="T10" fmla="*/ 0 w 7908"/>
              <a:gd name="T11" fmla="*/ 3150 h 10000"/>
              <a:gd name="T12" fmla="*/ 0 w 7908"/>
              <a:gd name="T13" fmla="*/ 508000 h 10000"/>
              <a:gd name="T14" fmla="*/ 1019862 w 7908"/>
              <a:gd name="T15" fmla="*/ 505562 h 10000"/>
              <a:gd name="T16" fmla="*/ 1110593 w 7908"/>
              <a:gd name="T17" fmla="*/ 505562 h 10000"/>
              <a:gd name="T18" fmla="*/ 1124856 w 7908"/>
              <a:gd name="T19" fmla="*/ 500837 h 10000"/>
              <a:gd name="T20" fmla="*/ 1129839 w 7908"/>
              <a:gd name="T21" fmla="*/ 496011 h 10000"/>
              <a:gd name="T22" fmla="*/ 1358900 w 7908"/>
              <a:gd name="T23" fmla="*/ 267106 h 10000"/>
              <a:gd name="T24" fmla="*/ 1358900 w 7908"/>
              <a:gd name="T25" fmla="*/ 238455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730063-0CC1-41CE-AF51-2FD7804BDB8A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73959937"/>
      </p:ext>
    </p:extLst>
  </p:cSld>
  <p:clrMapOvr>
    <a:masterClrMapping/>
  </p:clrMapOvr>
  <p:transition spd="med" advTm="10000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>
              <a:gd name="T0" fmla="*/ 1358900 w 7908"/>
              <a:gd name="T1" fmla="*/ 238455 h 10000"/>
              <a:gd name="T2" fmla="*/ 1129839 w 7908"/>
              <a:gd name="T3" fmla="*/ 9550 h 10000"/>
              <a:gd name="T4" fmla="*/ 1124856 w 7908"/>
              <a:gd name="T5" fmla="*/ 4775 h 10000"/>
              <a:gd name="T6" fmla="*/ 1110593 w 7908"/>
              <a:gd name="T7" fmla="*/ 0 h 10000"/>
              <a:gd name="T8" fmla="*/ 1019862 w 7908"/>
              <a:gd name="T9" fmla="*/ 0 h 10000"/>
              <a:gd name="T10" fmla="*/ 0 w 7908"/>
              <a:gd name="T11" fmla="*/ 3150 h 10000"/>
              <a:gd name="T12" fmla="*/ 0 w 7908"/>
              <a:gd name="T13" fmla="*/ 508000 h 10000"/>
              <a:gd name="T14" fmla="*/ 1019862 w 7908"/>
              <a:gd name="T15" fmla="*/ 505562 h 10000"/>
              <a:gd name="T16" fmla="*/ 1110593 w 7908"/>
              <a:gd name="T17" fmla="*/ 505562 h 10000"/>
              <a:gd name="T18" fmla="*/ 1124856 w 7908"/>
              <a:gd name="T19" fmla="*/ 500837 h 10000"/>
              <a:gd name="T20" fmla="*/ 1129839 w 7908"/>
              <a:gd name="T21" fmla="*/ 496011 h 10000"/>
              <a:gd name="T22" fmla="*/ 1358900 w 7908"/>
              <a:gd name="T23" fmla="*/ 267106 h 10000"/>
              <a:gd name="T24" fmla="*/ 1358900 w 7908"/>
              <a:gd name="T25" fmla="*/ 238455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175" y="324485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EFE6C7-5913-4D7F-9736-D6AD0D9FA42B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44510516"/>
      </p:ext>
    </p:extLst>
  </p:cSld>
  <p:clrMapOvr>
    <a:masterClrMapping/>
  </p:clrMapOvr>
  <p:transition spd="med" advTm="10000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>
              <a:gd name="T0" fmla="*/ 1358900 w 7908"/>
              <a:gd name="T1" fmla="*/ 238455 h 10000"/>
              <a:gd name="T2" fmla="*/ 1129839 w 7908"/>
              <a:gd name="T3" fmla="*/ 9550 h 10000"/>
              <a:gd name="T4" fmla="*/ 1124856 w 7908"/>
              <a:gd name="T5" fmla="*/ 4775 h 10000"/>
              <a:gd name="T6" fmla="*/ 1110593 w 7908"/>
              <a:gd name="T7" fmla="*/ 0 h 10000"/>
              <a:gd name="T8" fmla="*/ 1019862 w 7908"/>
              <a:gd name="T9" fmla="*/ 0 h 10000"/>
              <a:gd name="T10" fmla="*/ 0 w 7908"/>
              <a:gd name="T11" fmla="*/ 3150 h 10000"/>
              <a:gd name="T12" fmla="*/ 0 w 7908"/>
              <a:gd name="T13" fmla="*/ 508000 h 10000"/>
              <a:gd name="T14" fmla="*/ 1019862 w 7908"/>
              <a:gd name="T15" fmla="*/ 505562 h 10000"/>
              <a:gd name="T16" fmla="*/ 1110593 w 7908"/>
              <a:gd name="T17" fmla="*/ 505562 h 10000"/>
              <a:gd name="T18" fmla="*/ 1124856 w 7908"/>
              <a:gd name="T19" fmla="*/ 500837 h 10000"/>
              <a:gd name="T20" fmla="*/ 1129839 w 7908"/>
              <a:gd name="T21" fmla="*/ 496011 h 10000"/>
              <a:gd name="T22" fmla="*/ 1358900 w 7908"/>
              <a:gd name="T23" fmla="*/ 267106 h 10000"/>
              <a:gd name="T24" fmla="*/ 1358900 w 7908"/>
              <a:gd name="T25" fmla="*/ 238455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808163" y="647700"/>
            <a:ext cx="457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r" rtl="1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sz="8000" smtClean="0">
                <a:solidFill>
                  <a:srgbClr val="A53010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7" name="TextBox 62"/>
          <p:cNvSpPr txBox="1">
            <a:spLocks noChangeArrowheads="1"/>
          </p:cNvSpPr>
          <p:nvPr/>
        </p:nvSpPr>
        <p:spPr bwMode="auto">
          <a:xfrm>
            <a:off x="8169275" y="2905125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r" rtl="1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sz="8000" smtClean="0">
                <a:solidFill>
                  <a:srgbClr val="A53010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511175" y="324485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1D260F-B40C-429F-AB2B-1C0CFAEBEB25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83402202"/>
      </p:ext>
    </p:extLst>
  </p:cSld>
  <p:clrMapOvr>
    <a:masterClrMapping/>
  </p:clrMapOvr>
  <p:transition spd="med" advTm="10000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>
              <a:gd name="T0" fmla="*/ 1358900 w 7908"/>
              <a:gd name="T1" fmla="*/ 238455 h 10000"/>
              <a:gd name="T2" fmla="*/ 1129839 w 7908"/>
              <a:gd name="T3" fmla="*/ 9550 h 10000"/>
              <a:gd name="T4" fmla="*/ 1124856 w 7908"/>
              <a:gd name="T5" fmla="*/ 4775 h 10000"/>
              <a:gd name="T6" fmla="*/ 1110593 w 7908"/>
              <a:gd name="T7" fmla="*/ 0 h 10000"/>
              <a:gd name="T8" fmla="*/ 1019862 w 7908"/>
              <a:gd name="T9" fmla="*/ 0 h 10000"/>
              <a:gd name="T10" fmla="*/ 0 w 7908"/>
              <a:gd name="T11" fmla="*/ 3150 h 10000"/>
              <a:gd name="T12" fmla="*/ 0 w 7908"/>
              <a:gd name="T13" fmla="*/ 508000 h 10000"/>
              <a:gd name="T14" fmla="*/ 1019862 w 7908"/>
              <a:gd name="T15" fmla="*/ 505562 h 10000"/>
              <a:gd name="T16" fmla="*/ 1110593 w 7908"/>
              <a:gd name="T17" fmla="*/ 505562 h 10000"/>
              <a:gd name="T18" fmla="*/ 1124856 w 7908"/>
              <a:gd name="T19" fmla="*/ 500837 h 10000"/>
              <a:gd name="T20" fmla="*/ 1129839 w 7908"/>
              <a:gd name="T21" fmla="*/ 496011 h 10000"/>
              <a:gd name="T22" fmla="*/ 1358900 w 7908"/>
              <a:gd name="T23" fmla="*/ 267106 h 10000"/>
              <a:gd name="T24" fmla="*/ 1358900 w 7908"/>
              <a:gd name="T25" fmla="*/ 238455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3B240B-6975-472B-B204-D4A8618F9C04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1759680"/>
      </p:ext>
    </p:extLst>
  </p:cSld>
  <p:clrMapOvr>
    <a:masterClrMapping/>
  </p:clrMapOvr>
  <p:transition spd="med" advTm="10000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>
              <a:gd name="T0" fmla="*/ 1358900 w 7908"/>
              <a:gd name="T1" fmla="*/ 238455 h 10000"/>
              <a:gd name="T2" fmla="*/ 1129839 w 7908"/>
              <a:gd name="T3" fmla="*/ 9550 h 10000"/>
              <a:gd name="T4" fmla="*/ 1124856 w 7908"/>
              <a:gd name="T5" fmla="*/ 4775 h 10000"/>
              <a:gd name="T6" fmla="*/ 1110593 w 7908"/>
              <a:gd name="T7" fmla="*/ 0 h 10000"/>
              <a:gd name="T8" fmla="*/ 1019862 w 7908"/>
              <a:gd name="T9" fmla="*/ 0 h 10000"/>
              <a:gd name="T10" fmla="*/ 0 w 7908"/>
              <a:gd name="T11" fmla="*/ 3150 h 10000"/>
              <a:gd name="T12" fmla="*/ 0 w 7908"/>
              <a:gd name="T13" fmla="*/ 508000 h 10000"/>
              <a:gd name="T14" fmla="*/ 1019862 w 7908"/>
              <a:gd name="T15" fmla="*/ 505562 h 10000"/>
              <a:gd name="T16" fmla="*/ 1110593 w 7908"/>
              <a:gd name="T17" fmla="*/ 505562 h 10000"/>
              <a:gd name="T18" fmla="*/ 1124856 w 7908"/>
              <a:gd name="T19" fmla="*/ 500837 h 10000"/>
              <a:gd name="T20" fmla="*/ 1129839 w 7908"/>
              <a:gd name="T21" fmla="*/ 496011 h 10000"/>
              <a:gd name="T22" fmla="*/ 1358900 w 7908"/>
              <a:gd name="T23" fmla="*/ 267106 h 10000"/>
              <a:gd name="T24" fmla="*/ 1358900 w 7908"/>
              <a:gd name="T25" fmla="*/ 238455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808163" y="647700"/>
            <a:ext cx="457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r" rtl="1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sz="8000" smtClean="0">
                <a:solidFill>
                  <a:srgbClr val="A53010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7" name="TextBox 62"/>
          <p:cNvSpPr txBox="1">
            <a:spLocks noChangeArrowheads="1"/>
          </p:cNvSpPr>
          <p:nvPr/>
        </p:nvSpPr>
        <p:spPr bwMode="auto">
          <a:xfrm>
            <a:off x="8169275" y="2905125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r" rtl="1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sz="8000" smtClean="0">
                <a:solidFill>
                  <a:srgbClr val="A53010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54A571-8471-419A-BFE8-8D6BDE5AD0FB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7628234"/>
      </p:ext>
    </p:extLst>
  </p:cSld>
  <p:clrMapOvr>
    <a:masterClrMapping/>
  </p:clrMapOvr>
  <p:transition spd="med" advTm="1000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>
              <a:gd name="T0" fmla="*/ 7908 w 7908"/>
              <a:gd name="T1" fmla="*/ 4694 h 10000"/>
              <a:gd name="T2" fmla="*/ 6575 w 7908"/>
              <a:gd name="T3" fmla="*/ 188 h 10000"/>
              <a:gd name="T4" fmla="*/ 6546 w 7908"/>
              <a:gd name="T5" fmla="*/ 94 h 10000"/>
              <a:gd name="T6" fmla="*/ 6463 w 7908"/>
              <a:gd name="T7" fmla="*/ 0 h 10000"/>
              <a:gd name="T8" fmla="*/ 5935 w 7908"/>
              <a:gd name="T9" fmla="*/ 0 h 10000"/>
              <a:gd name="T10" fmla="*/ 0 w 7908"/>
              <a:gd name="T11" fmla="*/ 62 h 10000"/>
              <a:gd name="T12" fmla="*/ 0 w 7908"/>
              <a:gd name="T13" fmla="*/ 10000 h 10000"/>
              <a:gd name="T14" fmla="*/ 5935 w 7908"/>
              <a:gd name="T15" fmla="*/ 9952 h 10000"/>
              <a:gd name="T16" fmla="*/ 6463 w 7908"/>
              <a:gd name="T17" fmla="*/ 9952 h 10000"/>
              <a:gd name="T18" fmla="*/ 6546 w 7908"/>
              <a:gd name="T19" fmla="*/ 9859 h 10000"/>
              <a:gd name="T20" fmla="*/ 6575 w 7908"/>
              <a:gd name="T21" fmla="*/ 9764 h 10000"/>
              <a:gd name="T22" fmla="*/ 7908 w 7908"/>
              <a:gd name="T23" fmla="*/ 5258 h 10000"/>
              <a:gd name="T24" fmla="*/ 7908 w 7908"/>
              <a:gd name="T25" fmla="*/ 4694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175" y="324485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033E99-820D-4965-B38E-F3A95A8216F3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13529174"/>
      </p:ext>
    </p:extLst>
  </p:cSld>
  <p:clrMapOvr>
    <a:masterClrMapping/>
  </p:clrMapOvr>
  <p:transition spd="med" advTm="10000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>
              <a:gd name="T0" fmla="*/ 1358900 w 7908"/>
              <a:gd name="T1" fmla="*/ 238455 h 10000"/>
              <a:gd name="T2" fmla="*/ 1129839 w 7908"/>
              <a:gd name="T3" fmla="*/ 9550 h 10000"/>
              <a:gd name="T4" fmla="*/ 1124856 w 7908"/>
              <a:gd name="T5" fmla="*/ 4775 h 10000"/>
              <a:gd name="T6" fmla="*/ 1110593 w 7908"/>
              <a:gd name="T7" fmla="*/ 0 h 10000"/>
              <a:gd name="T8" fmla="*/ 1019862 w 7908"/>
              <a:gd name="T9" fmla="*/ 0 h 10000"/>
              <a:gd name="T10" fmla="*/ 0 w 7908"/>
              <a:gd name="T11" fmla="*/ 3150 h 10000"/>
              <a:gd name="T12" fmla="*/ 0 w 7908"/>
              <a:gd name="T13" fmla="*/ 508000 h 10000"/>
              <a:gd name="T14" fmla="*/ 1019862 w 7908"/>
              <a:gd name="T15" fmla="*/ 505562 h 10000"/>
              <a:gd name="T16" fmla="*/ 1110593 w 7908"/>
              <a:gd name="T17" fmla="*/ 505562 h 10000"/>
              <a:gd name="T18" fmla="*/ 1124856 w 7908"/>
              <a:gd name="T19" fmla="*/ 500837 h 10000"/>
              <a:gd name="T20" fmla="*/ 1129839 w 7908"/>
              <a:gd name="T21" fmla="*/ 496011 h 10000"/>
              <a:gd name="T22" fmla="*/ 1358900 w 7908"/>
              <a:gd name="T23" fmla="*/ 267106 h 10000"/>
              <a:gd name="T24" fmla="*/ 1358900 w 7908"/>
              <a:gd name="T25" fmla="*/ 238455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5B12D4-8895-470C-9D3B-3166EF257423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33921686"/>
      </p:ext>
    </p:extLst>
  </p:cSld>
  <p:clrMapOvr>
    <a:masterClrMapping/>
  </p:clrMapOvr>
  <p:transition spd="med" advTm="10000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1358900 w 7908"/>
              <a:gd name="T1" fmla="*/ 238455 h 10000"/>
              <a:gd name="T2" fmla="*/ 1129839 w 7908"/>
              <a:gd name="T3" fmla="*/ 9550 h 10000"/>
              <a:gd name="T4" fmla="*/ 1124856 w 7908"/>
              <a:gd name="T5" fmla="*/ 4775 h 10000"/>
              <a:gd name="T6" fmla="*/ 1110593 w 7908"/>
              <a:gd name="T7" fmla="*/ 0 h 10000"/>
              <a:gd name="T8" fmla="*/ 1019862 w 7908"/>
              <a:gd name="T9" fmla="*/ 0 h 10000"/>
              <a:gd name="T10" fmla="*/ 0 w 7908"/>
              <a:gd name="T11" fmla="*/ 3150 h 10000"/>
              <a:gd name="T12" fmla="*/ 0 w 7908"/>
              <a:gd name="T13" fmla="*/ 508000 h 10000"/>
              <a:gd name="T14" fmla="*/ 1019862 w 7908"/>
              <a:gd name="T15" fmla="*/ 505562 h 10000"/>
              <a:gd name="T16" fmla="*/ 1110593 w 7908"/>
              <a:gd name="T17" fmla="*/ 505562 h 10000"/>
              <a:gd name="T18" fmla="*/ 1124856 w 7908"/>
              <a:gd name="T19" fmla="*/ 500837 h 10000"/>
              <a:gd name="T20" fmla="*/ 1129839 w 7908"/>
              <a:gd name="T21" fmla="*/ 496011 h 10000"/>
              <a:gd name="T22" fmla="*/ 1358900 w 7908"/>
              <a:gd name="T23" fmla="*/ 267106 h 10000"/>
              <a:gd name="T24" fmla="*/ 1358900 w 7908"/>
              <a:gd name="T25" fmla="*/ 238455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F960AC-D894-408A-B15F-8028EDF5C1AC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93377539"/>
      </p:ext>
    </p:extLst>
  </p:cSld>
  <p:clrMapOvr>
    <a:masterClrMapping/>
  </p:clrMapOvr>
  <p:transition spd="med" advTm="10000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1358900 w 7908"/>
              <a:gd name="T1" fmla="*/ 238455 h 10000"/>
              <a:gd name="T2" fmla="*/ 1129839 w 7908"/>
              <a:gd name="T3" fmla="*/ 9550 h 10000"/>
              <a:gd name="T4" fmla="*/ 1124856 w 7908"/>
              <a:gd name="T5" fmla="*/ 4775 h 10000"/>
              <a:gd name="T6" fmla="*/ 1110593 w 7908"/>
              <a:gd name="T7" fmla="*/ 0 h 10000"/>
              <a:gd name="T8" fmla="*/ 1019862 w 7908"/>
              <a:gd name="T9" fmla="*/ 0 h 10000"/>
              <a:gd name="T10" fmla="*/ 0 w 7908"/>
              <a:gd name="T11" fmla="*/ 3150 h 10000"/>
              <a:gd name="T12" fmla="*/ 0 w 7908"/>
              <a:gd name="T13" fmla="*/ 508000 h 10000"/>
              <a:gd name="T14" fmla="*/ 1019862 w 7908"/>
              <a:gd name="T15" fmla="*/ 505562 h 10000"/>
              <a:gd name="T16" fmla="*/ 1110593 w 7908"/>
              <a:gd name="T17" fmla="*/ 505562 h 10000"/>
              <a:gd name="T18" fmla="*/ 1124856 w 7908"/>
              <a:gd name="T19" fmla="*/ 500837 h 10000"/>
              <a:gd name="T20" fmla="*/ 1129839 w 7908"/>
              <a:gd name="T21" fmla="*/ 496011 h 10000"/>
              <a:gd name="T22" fmla="*/ 1358900 w 7908"/>
              <a:gd name="T23" fmla="*/ 267106 h 10000"/>
              <a:gd name="T24" fmla="*/ 1358900 w 7908"/>
              <a:gd name="T25" fmla="*/ 238455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2A62B6-2D9E-4900-BA08-40637C47F85E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83871012"/>
      </p:ext>
    </p:extLst>
  </p:cSld>
  <p:clrMapOvr>
    <a:masterClrMapping/>
  </p:clrMapOvr>
  <p:transition spd="med" advTm="1000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7908 w 7908"/>
              <a:gd name="T1" fmla="*/ 4694 h 10000"/>
              <a:gd name="T2" fmla="*/ 6575 w 7908"/>
              <a:gd name="T3" fmla="*/ 188 h 10000"/>
              <a:gd name="T4" fmla="*/ 6546 w 7908"/>
              <a:gd name="T5" fmla="*/ 94 h 10000"/>
              <a:gd name="T6" fmla="*/ 6463 w 7908"/>
              <a:gd name="T7" fmla="*/ 0 h 10000"/>
              <a:gd name="T8" fmla="*/ 5935 w 7908"/>
              <a:gd name="T9" fmla="*/ 0 h 10000"/>
              <a:gd name="T10" fmla="*/ 0 w 7908"/>
              <a:gd name="T11" fmla="*/ 62 h 10000"/>
              <a:gd name="T12" fmla="*/ 0 w 7908"/>
              <a:gd name="T13" fmla="*/ 10000 h 10000"/>
              <a:gd name="T14" fmla="*/ 5935 w 7908"/>
              <a:gd name="T15" fmla="*/ 9952 h 10000"/>
              <a:gd name="T16" fmla="*/ 6463 w 7908"/>
              <a:gd name="T17" fmla="*/ 9952 h 10000"/>
              <a:gd name="T18" fmla="*/ 6546 w 7908"/>
              <a:gd name="T19" fmla="*/ 9859 h 10000"/>
              <a:gd name="T20" fmla="*/ 6575 w 7908"/>
              <a:gd name="T21" fmla="*/ 9764 h 10000"/>
              <a:gd name="T22" fmla="*/ 7908 w 7908"/>
              <a:gd name="T23" fmla="*/ 5258 h 10000"/>
              <a:gd name="T24" fmla="*/ 7908 w 7908"/>
              <a:gd name="T25" fmla="*/ 4694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633EB4-84E6-4763-BBE7-ED829B5CCF90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87008538"/>
      </p:ext>
    </p:extLst>
  </p:cSld>
  <p:clrMapOvr>
    <a:masterClrMapping/>
  </p:clrMapOvr>
  <p:transition spd="med" advTm="10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7908 w 7908"/>
              <a:gd name="T1" fmla="*/ 4694 h 10000"/>
              <a:gd name="T2" fmla="*/ 6575 w 7908"/>
              <a:gd name="T3" fmla="*/ 188 h 10000"/>
              <a:gd name="T4" fmla="*/ 6546 w 7908"/>
              <a:gd name="T5" fmla="*/ 94 h 10000"/>
              <a:gd name="T6" fmla="*/ 6463 w 7908"/>
              <a:gd name="T7" fmla="*/ 0 h 10000"/>
              <a:gd name="T8" fmla="*/ 5935 w 7908"/>
              <a:gd name="T9" fmla="*/ 0 h 10000"/>
              <a:gd name="T10" fmla="*/ 0 w 7908"/>
              <a:gd name="T11" fmla="*/ 62 h 10000"/>
              <a:gd name="T12" fmla="*/ 0 w 7908"/>
              <a:gd name="T13" fmla="*/ 10000 h 10000"/>
              <a:gd name="T14" fmla="*/ 5935 w 7908"/>
              <a:gd name="T15" fmla="*/ 9952 h 10000"/>
              <a:gd name="T16" fmla="*/ 6463 w 7908"/>
              <a:gd name="T17" fmla="*/ 9952 h 10000"/>
              <a:gd name="T18" fmla="*/ 6546 w 7908"/>
              <a:gd name="T19" fmla="*/ 9859 h 10000"/>
              <a:gd name="T20" fmla="*/ 6575 w 7908"/>
              <a:gd name="T21" fmla="*/ 9764 h 10000"/>
              <a:gd name="T22" fmla="*/ 7908 w 7908"/>
              <a:gd name="T23" fmla="*/ 5258 h 10000"/>
              <a:gd name="T24" fmla="*/ 7908 w 7908"/>
              <a:gd name="T25" fmla="*/ 4694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5EFB83-9CA5-4709-924C-D833AD5FF75E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8391911"/>
      </p:ext>
    </p:extLst>
  </p:cSld>
  <p:clrMapOvr>
    <a:masterClrMapping/>
  </p:clrMapOvr>
  <p:transition spd="med" advTm="1000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7908 w 7908"/>
              <a:gd name="T1" fmla="*/ 4694 h 10000"/>
              <a:gd name="T2" fmla="*/ 6575 w 7908"/>
              <a:gd name="T3" fmla="*/ 188 h 10000"/>
              <a:gd name="T4" fmla="*/ 6546 w 7908"/>
              <a:gd name="T5" fmla="*/ 94 h 10000"/>
              <a:gd name="T6" fmla="*/ 6463 w 7908"/>
              <a:gd name="T7" fmla="*/ 0 h 10000"/>
              <a:gd name="T8" fmla="*/ 5935 w 7908"/>
              <a:gd name="T9" fmla="*/ 0 h 10000"/>
              <a:gd name="T10" fmla="*/ 0 w 7908"/>
              <a:gd name="T11" fmla="*/ 62 h 10000"/>
              <a:gd name="T12" fmla="*/ 0 w 7908"/>
              <a:gd name="T13" fmla="*/ 10000 h 10000"/>
              <a:gd name="T14" fmla="*/ 5935 w 7908"/>
              <a:gd name="T15" fmla="*/ 9952 h 10000"/>
              <a:gd name="T16" fmla="*/ 6463 w 7908"/>
              <a:gd name="T17" fmla="*/ 9952 h 10000"/>
              <a:gd name="T18" fmla="*/ 6546 w 7908"/>
              <a:gd name="T19" fmla="*/ 9859 h 10000"/>
              <a:gd name="T20" fmla="*/ 6575 w 7908"/>
              <a:gd name="T21" fmla="*/ 9764 h 10000"/>
              <a:gd name="T22" fmla="*/ 7908 w 7908"/>
              <a:gd name="T23" fmla="*/ 5258 h 10000"/>
              <a:gd name="T24" fmla="*/ 7908 w 7908"/>
              <a:gd name="T25" fmla="*/ 4694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151D76-D7CB-4860-A158-774A8E6FE9BF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65202095"/>
      </p:ext>
    </p:extLst>
  </p:cSld>
  <p:clrMapOvr>
    <a:masterClrMapping/>
  </p:clrMapOvr>
  <p:transition spd="med" advTm="1000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7908 w 7908"/>
              <a:gd name="T1" fmla="*/ 4694 h 10000"/>
              <a:gd name="T2" fmla="*/ 6575 w 7908"/>
              <a:gd name="T3" fmla="*/ 188 h 10000"/>
              <a:gd name="T4" fmla="*/ 6546 w 7908"/>
              <a:gd name="T5" fmla="*/ 94 h 10000"/>
              <a:gd name="T6" fmla="*/ 6463 w 7908"/>
              <a:gd name="T7" fmla="*/ 0 h 10000"/>
              <a:gd name="T8" fmla="*/ 5935 w 7908"/>
              <a:gd name="T9" fmla="*/ 0 h 10000"/>
              <a:gd name="T10" fmla="*/ 0 w 7908"/>
              <a:gd name="T11" fmla="*/ 62 h 10000"/>
              <a:gd name="T12" fmla="*/ 0 w 7908"/>
              <a:gd name="T13" fmla="*/ 10000 h 10000"/>
              <a:gd name="T14" fmla="*/ 5935 w 7908"/>
              <a:gd name="T15" fmla="*/ 9952 h 10000"/>
              <a:gd name="T16" fmla="*/ 6463 w 7908"/>
              <a:gd name="T17" fmla="*/ 9952 h 10000"/>
              <a:gd name="T18" fmla="*/ 6546 w 7908"/>
              <a:gd name="T19" fmla="*/ 9859 h 10000"/>
              <a:gd name="T20" fmla="*/ 6575 w 7908"/>
              <a:gd name="T21" fmla="*/ 9764 h 10000"/>
              <a:gd name="T22" fmla="*/ 7908 w 7908"/>
              <a:gd name="T23" fmla="*/ 5258 h 10000"/>
              <a:gd name="T24" fmla="*/ 7908 w 7908"/>
              <a:gd name="T25" fmla="*/ 4694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80D4F0-B6BE-4137-AC7D-1FDBD14682D8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64990673"/>
      </p:ext>
    </p:extLst>
  </p:cSld>
  <p:clrMapOvr>
    <a:masterClrMapping/>
  </p:clrMapOvr>
  <p:transition spd="med" advTm="1000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7908 w 7908"/>
              <a:gd name="T1" fmla="*/ 4694 h 10000"/>
              <a:gd name="T2" fmla="*/ 6575 w 7908"/>
              <a:gd name="T3" fmla="*/ 188 h 10000"/>
              <a:gd name="T4" fmla="*/ 6546 w 7908"/>
              <a:gd name="T5" fmla="*/ 94 h 10000"/>
              <a:gd name="T6" fmla="*/ 6463 w 7908"/>
              <a:gd name="T7" fmla="*/ 0 h 10000"/>
              <a:gd name="T8" fmla="*/ 5935 w 7908"/>
              <a:gd name="T9" fmla="*/ 0 h 10000"/>
              <a:gd name="T10" fmla="*/ 0 w 7908"/>
              <a:gd name="T11" fmla="*/ 62 h 10000"/>
              <a:gd name="T12" fmla="*/ 0 w 7908"/>
              <a:gd name="T13" fmla="*/ 10000 h 10000"/>
              <a:gd name="T14" fmla="*/ 5935 w 7908"/>
              <a:gd name="T15" fmla="*/ 9952 h 10000"/>
              <a:gd name="T16" fmla="*/ 6463 w 7908"/>
              <a:gd name="T17" fmla="*/ 9952 h 10000"/>
              <a:gd name="T18" fmla="*/ 6546 w 7908"/>
              <a:gd name="T19" fmla="*/ 9859 h 10000"/>
              <a:gd name="T20" fmla="*/ 6575 w 7908"/>
              <a:gd name="T21" fmla="*/ 9764 h 10000"/>
              <a:gd name="T22" fmla="*/ 7908 w 7908"/>
              <a:gd name="T23" fmla="*/ 5258 h 10000"/>
              <a:gd name="T24" fmla="*/ 7908 w 7908"/>
              <a:gd name="T25" fmla="*/ 4694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F84541-730C-427D-97A6-7B8E36653F5E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40609556"/>
      </p:ext>
    </p:extLst>
  </p:cSld>
  <p:clrMapOvr>
    <a:masterClrMapping/>
  </p:clrMapOvr>
  <p:transition spd="med" advTm="1000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>
              <a:gd name="T0" fmla="*/ 7908 w 7908"/>
              <a:gd name="T1" fmla="*/ 4694 h 10000"/>
              <a:gd name="T2" fmla="*/ 6575 w 7908"/>
              <a:gd name="T3" fmla="*/ 188 h 10000"/>
              <a:gd name="T4" fmla="*/ 6546 w 7908"/>
              <a:gd name="T5" fmla="*/ 94 h 10000"/>
              <a:gd name="T6" fmla="*/ 6463 w 7908"/>
              <a:gd name="T7" fmla="*/ 0 h 10000"/>
              <a:gd name="T8" fmla="*/ 5935 w 7908"/>
              <a:gd name="T9" fmla="*/ 0 h 10000"/>
              <a:gd name="T10" fmla="*/ 0 w 7908"/>
              <a:gd name="T11" fmla="*/ 62 h 10000"/>
              <a:gd name="T12" fmla="*/ 0 w 7908"/>
              <a:gd name="T13" fmla="*/ 10000 h 10000"/>
              <a:gd name="T14" fmla="*/ 5935 w 7908"/>
              <a:gd name="T15" fmla="*/ 9952 h 10000"/>
              <a:gd name="T16" fmla="*/ 6463 w 7908"/>
              <a:gd name="T17" fmla="*/ 9952 h 10000"/>
              <a:gd name="T18" fmla="*/ 6546 w 7908"/>
              <a:gd name="T19" fmla="*/ 9859 h 10000"/>
              <a:gd name="T20" fmla="*/ 6575 w 7908"/>
              <a:gd name="T21" fmla="*/ 9764 h 10000"/>
              <a:gd name="T22" fmla="*/ 7908 w 7908"/>
              <a:gd name="T23" fmla="*/ 5258 h 10000"/>
              <a:gd name="T24" fmla="*/ 7908 w 7908"/>
              <a:gd name="T25" fmla="*/ 4694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721A64-5CE5-405C-8E3B-DEFFDFD606D3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67331938"/>
      </p:ext>
    </p:extLst>
  </p:cSld>
  <p:clrMapOvr>
    <a:masterClrMapping/>
  </p:clrMapOvr>
  <p:transition spd="med" advTm="1000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35"/>
          <p:cNvGrpSpPr>
            <a:grpSpLocks/>
          </p:cNvGrpSpPr>
          <p:nvPr/>
        </p:nvGrpSpPr>
        <p:grpSpPr bwMode="auto">
          <a:xfrm>
            <a:off x="0" y="228600"/>
            <a:ext cx="1981200" cy="6638925"/>
            <a:chOff x="2487613" y="285750"/>
            <a:chExt cx="2428875" cy="5654676"/>
          </a:xfrm>
        </p:grpSpPr>
        <p:sp>
          <p:nvSpPr>
            <p:cNvPr id="1046" name="Freeform 11"/>
            <p:cNvSpPr>
              <a:spLocks/>
            </p:cNvSpPr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>
                <a:gd name="T0" fmla="*/ 22 w 22"/>
                <a:gd name="T1" fmla="*/ 136 h 136"/>
                <a:gd name="T2" fmla="*/ 17 w 22"/>
                <a:gd name="T3" fmla="*/ 80 h 136"/>
                <a:gd name="T4" fmla="*/ 0 w 22"/>
                <a:gd name="T5" fmla="*/ 0 h 136"/>
                <a:gd name="T6" fmla="*/ 0 w 22"/>
                <a:gd name="T7" fmla="*/ 35 h 136"/>
                <a:gd name="T8" fmla="*/ 20 w 22"/>
                <a:gd name="T9" fmla="*/ 124 h 136"/>
                <a:gd name="T10" fmla="*/ 22 w 22"/>
                <a:gd name="T11" fmla="*/ 13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7" name="Freeform 12"/>
            <p:cNvSpPr>
              <a:spLocks/>
            </p:cNvSpPr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>
                <a:gd name="T0" fmla="*/ 86 w 140"/>
                <a:gd name="T1" fmla="*/ 350 h 504"/>
                <a:gd name="T2" fmla="*/ 139 w 140"/>
                <a:gd name="T3" fmla="*/ 504 h 504"/>
                <a:gd name="T4" fmla="*/ 140 w 140"/>
                <a:gd name="T5" fmla="*/ 478 h 504"/>
                <a:gd name="T6" fmla="*/ 95 w 140"/>
                <a:gd name="T7" fmla="*/ 347 h 504"/>
                <a:gd name="T8" fmla="*/ 0 w 140"/>
                <a:gd name="T9" fmla="*/ 0 h 504"/>
                <a:gd name="T10" fmla="*/ 6 w 140"/>
                <a:gd name="T11" fmla="*/ 61 h 504"/>
                <a:gd name="T12" fmla="*/ 86 w 140"/>
                <a:gd name="T13" fmla="*/ 350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8" name="Freeform 13"/>
            <p:cNvSpPr>
              <a:spLocks/>
            </p:cNvSpPr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>
                <a:gd name="T0" fmla="*/ 8 w 132"/>
                <a:gd name="T1" fmla="*/ 22 h 308"/>
                <a:gd name="T2" fmla="*/ 0 w 132"/>
                <a:gd name="T3" fmla="*/ 0 h 308"/>
                <a:gd name="T4" fmla="*/ 0 w 132"/>
                <a:gd name="T5" fmla="*/ 29 h 308"/>
                <a:gd name="T6" fmla="*/ 68 w 132"/>
                <a:gd name="T7" fmla="*/ 194 h 308"/>
                <a:gd name="T8" fmla="*/ 123 w 132"/>
                <a:gd name="T9" fmla="*/ 308 h 308"/>
                <a:gd name="T10" fmla="*/ 132 w 132"/>
                <a:gd name="T11" fmla="*/ 308 h 308"/>
                <a:gd name="T12" fmla="*/ 77 w 132"/>
                <a:gd name="T13" fmla="*/ 190 h 308"/>
                <a:gd name="T14" fmla="*/ 8 w 132"/>
                <a:gd name="T15" fmla="*/ 22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9" name="Freeform 14"/>
            <p:cNvSpPr>
              <a:spLocks/>
            </p:cNvSpPr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>
                <a:gd name="T0" fmla="*/ 28 w 37"/>
                <a:gd name="T1" fmla="*/ 79 h 79"/>
                <a:gd name="T2" fmla="*/ 37 w 37"/>
                <a:gd name="T3" fmla="*/ 79 h 79"/>
                <a:gd name="T4" fmla="*/ 0 w 37"/>
                <a:gd name="T5" fmla="*/ 0 h 79"/>
                <a:gd name="T6" fmla="*/ 28 w 37"/>
                <a:gd name="T7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0" name="Freeform 15"/>
            <p:cNvSpPr>
              <a:spLocks/>
            </p:cNvSpPr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>
                <a:gd name="T0" fmla="*/ 162 w 178"/>
                <a:gd name="T1" fmla="*/ 660 h 722"/>
                <a:gd name="T2" fmla="*/ 116 w 178"/>
                <a:gd name="T3" fmla="*/ 534 h 722"/>
                <a:gd name="T4" fmla="*/ 40 w 178"/>
                <a:gd name="T5" fmla="*/ 236 h 722"/>
                <a:gd name="T6" fmla="*/ 12 w 178"/>
                <a:gd name="T7" fmla="*/ 51 h 722"/>
                <a:gd name="T8" fmla="*/ 0 w 178"/>
                <a:gd name="T9" fmla="*/ 0 h 722"/>
                <a:gd name="T10" fmla="*/ 33 w 178"/>
                <a:gd name="T11" fmla="*/ 237 h 722"/>
                <a:gd name="T12" fmla="*/ 107 w 178"/>
                <a:gd name="T13" fmla="*/ 537 h 722"/>
                <a:gd name="T14" fmla="*/ 160 w 178"/>
                <a:gd name="T15" fmla="*/ 681 h 722"/>
                <a:gd name="T16" fmla="*/ 178 w 178"/>
                <a:gd name="T17" fmla="*/ 722 h 722"/>
                <a:gd name="T18" fmla="*/ 174 w 178"/>
                <a:gd name="T19" fmla="*/ 708 h 722"/>
                <a:gd name="T20" fmla="*/ 162 w 178"/>
                <a:gd name="T21" fmla="*/ 660 h 7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1" name="Freeform 16"/>
            <p:cNvSpPr>
              <a:spLocks/>
            </p:cNvSpPr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>
                <a:gd name="T0" fmla="*/ 11 w 23"/>
                <a:gd name="T1" fmla="*/ 577 h 635"/>
                <a:gd name="T2" fmla="*/ 12 w 23"/>
                <a:gd name="T3" fmla="*/ 589 h 635"/>
                <a:gd name="T4" fmla="*/ 22 w 23"/>
                <a:gd name="T5" fmla="*/ 632 h 635"/>
                <a:gd name="T6" fmla="*/ 23 w 23"/>
                <a:gd name="T7" fmla="*/ 635 h 635"/>
                <a:gd name="T8" fmla="*/ 17 w 23"/>
                <a:gd name="T9" fmla="*/ 576 h 635"/>
                <a:gd name="T10" fmla="*/ 5 w 23"/>
                <a:gd name="T11" fmla="*/ 269 h 635"/>
                <a:gd name="T12" fmla="*/ 15 w 23"/>
                <a:gd name="T13" fmla="*/ 0 h 635"/>
                <a:gd name="T14" fmla="*/ 12 w 23"/>
                <a:gd name="T15" fmla="*/ 0 h 635"/>
                <a:gd name="T16" fmla="*/ 1 w 23"/>
                <a:gd name="T17" fmla="*/ 269 h 635"/>
                <a:gd name="T18" fmla="*/ 11 w 23"/>
                <a:gd name="T19" fmla="*/ 577 h 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2" name="Freeform 17"/>
            <p:cNvSpPr>
              <a:spLocks/>
            </p:cNvSpPr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>
                <a:gd name="T0" fmla="*/ 0 w 17"/>
                <a:gd name="T1" fmla="*/ 0 h 107"/>
                <a:gd name="T2" fmla="*/ 5 w 17"/>
                <a:gd name="T3" fmla="*/ 56 h 107"/>
                <a:gd name="T4" fmla="*/ 17 w 17"/>
                <a:gd name="T5" fmla="*/ 107 h 107"/>
                <a:gd name="T6" fmla="*/ 11 w 17"/>
                <a:gd name="T7" fmla="*/ 46 h 107"/>
                <a:gd name="T8" fmla="*/ 10 w 17"/>
                <a:gd name="T9" fmla="*/ 43 h 107"/>
                <a:gd name="T10" fmla="*/ 0 w 17"/>
                <a:gd name="T11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3" name="Freeform 18"/>
            <p:cNvSpPr>
              <a:spLocks/>
            </p:cNvSpPr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>
                <a:gd name="T0" fmla="*/ 0 w 41"/>
                <a:gd name="T1" fmla="*/ 0 h 222"/>
                <a:gd name="T2" fmla="*/ 5 w 41"/>
                <a:gd name="T3" fmla="*/ 93 h 222"/>
                <a:gd name="T4" fmla="*/ 17 w 41"/>
                <a:gd name="T5" fmla="*/ 166 h 222"/>
                <a:gd name="T6" fmla="*/ 24 w 41"/>
                <a:gd name="T7" fmla="*/ 184 h 222"/>
                <a:gd name="T8" fmla="*/ 41 w 41"/>
                <a:gd name="T9" fmla="*/ 222 h 222"/>
                <a:gd name="T10" fmla="*/ 38 w 41"/>
                <a:gd name="T11" fmla="*/ 212 h 222"/>
                <a:gd name="T12" fmla="*/ 13 w 41"/>
                <a:gd name="T13" fmla="*/ 92 h 222"/>
                <a:gd name="T14" fmla="*/ 8 w 41"/>
                <a:gd name="T15" fmla="*/ 22 h 222"/>
                <a:gd name="T16" fmla="*/ 7 w 41"/>
                <a:gd name="T17" fmla="*/ 18 h 222"/>
                <a:gd name="T18" fmla="*/ 0 w 41"/>
                <a:gd name="T19" fmla="*/ 0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4" name="Freeform 19"/>
            <p:cNvSpPr>
              <a:spLocks/>
            </p:cNvSpPr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>
                <a:gd name="T0" fmla="*/ 7 w 450"/>
                <a:gd name="T1" fmla="*/ 854 h 878"/>
                <a:gd name="T2" fmla="*/ 50 w 450"/>
                <a:gd name="T3" fmla="*/ 613 h 878"/>
                <a:gd name="T4" fmla="*/ 149 w 450"/>
                <a:gd name="T5" fmla="*/ 388 h 878"/>
                <a:gd name="T6" fmla="*/ 285 w 450"/>
                <a:gd name="T7" fmla="*/ 183 h 878"/>
                <a:gd name="T8" fmla="*/ 364 w 450"/>
                <a:gd name="T9" fmla="*/ 89 h 878"/>
                <a:gd name="T10" fmla="*/ 406 w 450"/>
                <a:gd name="T11" fmla="*/ 44 h 878"/>
                <a:gd name="T12" fmla="*/ 450 w 450"/>
                <a:gd name="T13" fmla="*/ 1 h 878"/>
                <a:gd name="T14" fmla="*/ 450 w 450"/>
                <a:gd name="T15" fmla="*/ 0 h 878"/>
                <a:gd name="T16" fmla="*/ 405 w 450"/>
                <a:gd name="T17" fmla="*/ 43 h 878"/>
                <a:gd name="T18" fmla="*/ 363 w 450"/>
                <a:gd name="T19" fmla="*/ 88 h 878"/>
                <a:gd name="T20" fmla="*/ 283 w 450"/>
                <a:gd name="T21" fmla="*/ 181 h 878"/>
                <a:gd name="T22" fmla="*/ 145 w 450"/>
                <a:gd name="T23" fmla="*/ 386 h 878"/>
                <a:gd name="T24" fmla="*/ 45 w 450"/>
                <a:gd name="T25" fmla="*/ 611 h 878"/>
                <a:gd name="T26" fmla="*/ 0 w 450"/>
                <a:gd name="T27" fmla="*/ 854 h 878"/>
                <a:gd name="T28" fmla="*/ 0 w 450"/>
                <a:gd name="T29" fmla="*/ 859 h 878"/>
                <a:gd name="T30" fmla="*/ 7 w 450"/>
                <a:gd name="T31" fmla="*/ 878 h 878"/>
                <a:gd name="T32" fmla="*/ 7 w 450"/>
                <a:gd name="T33" fmla="*/ 854 h 8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5" name="Freeform 20"/>
            <p:cNvSpPr>
              <a:spLocks/>
            </p:cNvSpPr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>
                <a:gd name="T0" fmla="*/ 0 w 35"/>
                <a:gd name="T1" fmla="*/ 0 h 73"/>
                <a:gd name="T2" fmla="*/ 26 w 35"/>
                <a:gd name="T3" fmla="*/ 73 h 73"/>
                <a:gd name="T4" fmla="*/ 35 w 35"/>
                <a:gd name="T5" fmla="*/ 73 h 73"/>
                <a:gd name="T6" fmla="*/ 0 w 35"/>
                <a:gd name="T7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6" name="Freeform 21"/>
            <p:cNvSpPr>
              <a:spLocks/>
            </p:cNvSpPr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>
                <a:gd name="T0" fmla="*/ 7 w 8"/>
                <a:gd name="T1" fmla="*/ 44 h 48"/>
                <a:gd name="T2" fmla="*/ 8 w 8"/>
                <a:gd name="T3" fmla="*/ 48 h 48"/>
                <a:gd name="T4" fmla="*/ 8 w 8"/>
                <a:gd name="T5" fmla="*/ 19 h 48"/>
                <a:gd name="T6" fmla="*/ 1 w 8"/>
                <a:gd name="T7" fmla="*/ 0 h 48"/>
                <a:gd name="T8" fmla="*/ 0 w 8"/>
                <a:gd name="T9" fmla="*/ 26 h 48"/>
                <a:gd name="T10" fmla="*/ 7 w 8"/>
                <a:gd name="T11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7" name="Freeform 22"/>
            <p:cNvSpPr>
              <a:spLocks/>
            </p:cNvSpPr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>
                <a:gd name="T0" fmla="*/ 7 w 52"/>
                <a:gd name="T1" fmla="*/ 18 h 135"/>
                <a:gd name="T2" fmla="*/ 0 w 52"/>
                <a:gd name="T3" fmla="*/ 0 h 135"/>
                <a:gd name="T4" fmla="*/ 12 w 52"/>
                <a:gd name="T5" fmla="*/ 48 h 135"/>
                <a:gd name="T6" fmla="*/ 16 w 52"/>
                <a:gd name="T7" fmla="*/ 62 h 135"/>
                <a:gd name="T8" fmla="*/ 51 w 52"/>
                <a:gd name="T9" fmla="*/ 135 h 135"/>
                <a:gd name="T10" fmla="*/ 52 w 52"/>
                <a:gd name="T11" fmla="*/ 135 h 135"/>
                <a:gd name="T12" fmla="*/ 24 w 52"/>
                <a:gd name="T13" fmla="*/ 56 h 135"/>
                <a:gd name="T14" fmla="*/ 7 w 52"/>
                <a:gd name="T15" fmla="*/ 1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27" name="Group 48"/>
          <p:cNvGrpSpPr>
            <a:grpSpLocks/>
          </p:cNvGrpSpPr>
          <p:nvPr/>
        </p:nvGrpSpPr>
        <p:grpSpPr bwMode="auto">
          <a:xfrm>
            <a:off x="20638" y="0"/>
            <a:ext cx="1952625" cy="6853238"/>
            <a:chOff x="6627813" y="195717"/>
            <a:chExt cx="1952625" cy="5678034"/>
          </a:xfrm>
        </p:grpSpPr>
        <p:sp>
          <p:nvSpPr>
            <p:cNvPr id="1034" name="Freeform 27"/>
            <p:cNvSpPr>
              <a:spLocks/>
            </p:cNvSpPr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>
                <a:gd name="T0" fmla="*/ 7 w 103"/>
                <a:gd name="T1" fmla="*/ 210 h 920"/>
                <a:gd name="T2" fmla="*/ 26 w 103"/>
                <a:gd name="T3" fmla="*/ 445 h 920"/>
                <a:gd name="T4" fmla="*/ 57 w 103"/>
                <a:gd name="T5" fmla="*/ 679 h 920"/>
                <a:gd name="T6" fmla="*/ 101 w 103"/>
                <a:gd name="T7" fmla="*/ 911 h 920"/>
                <a:gd name="T8" fmla="*/ 103 w 103"/>
                <a:gd name="T9" fmla="*/ 920 h 920"/>
                <a:gd name="T10" fmla="*/ 99 w 103"/>
                <a:gd name="T11" fmla="*/ 874 h 920"/>
                <a:gd name="T12" fmla="*/ 99 w 103"/>
                <a:gd name="T13" fmla="*/ 866 h 920"/>
                <a:gd name="T14" fmla="*/ 63 w 103"/>
                <a:gd name="T15" fmla="*/ 678 h 920"/>
                <a:gd name="T16" fmla="*/ 30 w 103"/>
                <a:gd name="T17" fmla="*/ 444 h 920"/>
                <a:gd name="T18" fmla="*/ 9 w 103"/>
                <a:gd name="T19" fmla="*/ 209 h 920"/>
                <a:gd name="T20" fmla="*/ 3 w 103"/>
                <a:gd name="T21" fmla="*/ 92 h 920"/>
                <a:gd name="T22" fmla="*/ 1 w 103"/>
                <a:gd name="T23" fmla="*/ 0 h 920"/>
                <a:gd name="T24" fmla="*/ 0 w 103"/>
                <a:gd name="T25" fmla="*/ 0 h 920"/>
                <a:gd name="T26" fmla="*/ 1 w 103"/>
                <a:gd name="T27" fmla="*/ 92 h 920"/>
                <a:gd name="T28" fmla="*/ 7 w 103"/>
                <a:gd name="T29" fmla="*/ 210 h 9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5" name="Freeform 28"/>
            <p:cNvSpPr>
              <a:spLocks/>
            </p:cNvSpPr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>
                <a:gd name="T0" fmla="*/ 53 w 88"/>
                <a:gd name="T1" fmla="*/ 229 h 330"/>
                <a:gd name="T2" fmla="*/ 88 w 88"/>
                <a:gd name="T3" fmla="*/ 330 h 330"/>
                <a:gd name="T4" fmla="*/ 88 w 88"/>
                <a:gd name="T5" fmla="*/ 308 h 330"/>
                <a:gd name="T6" fmla="*/ 88 w 88"/>
                <a:gd name="T7" fmla="*/ 304 h 330"/>
                <a:gd name="T8" fmla="*/ 62 w 88"/>
                <a:gd name="T9" fmla="*/ 226 h 330"/>
                <a:gd name="T10" fmla="*/ 0 w 88"/>
                <a:gd name="T11" fmla="*/ 0 h 330"/>
                <a:gd name="T12" fmla="*/ 7 w 88"/>
                <a:gd name="T13" fmla="*/ 63 h 330"/>
                <a:gd name="T14" fmla="*/ 53 w 88"/>
                <a:gd name="T15" fmla="*/ 229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6" name="Freeform 29"/>
            <p:cNvSpPr>
              <a:spLocks/>
            </p:cNvSpPr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>
                <a:gd name="T0" fmla="*/ 6 w 90"/>
                <a:gd name="T1" fmla="*/ 15 h 207"/>
                <a:gd name="T2" fmla="*/ 0 w 90"/>
                <a:gd name="T3" fmla="*/ 0 h 207"/>
                <a:gd name="T4" fmla="*/ 1 w 90"/>
                <a:gd name="T5" fmla="*/ 29 h 207"/>
                <a:gd name="T6" fmla="*/ 42 w 90"/>
                <a:gd name="T7" fmla="*/ 127 h 207"/>
                <a:gd name="T8" fmla="*/ 80 w 90"/>
                <a:gd name="T9" fmla="*/ 207 h 207"/>
                <a:gd name="T10" fmla="*/ 90 w 90"/>
                <a:gd name="T11" fmla="*/ 207 h 207"/>
                <a:gd name="T12" fmla="*/ 50 w 90"/>
                <a:gd name="T13" fmla="*/ 123 h 207"/>
                <a:gd name="T14" fmla="*/ 6 w 90"/>
                <a:gd name="T15" fmla="*/ 15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7" name="Freeform 30"/>
            <p:cNvSpPr>
              <a:spLocks/>
            </p:cNvSpPr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>
                <a:gd name="T0" fmla="*/ 101 w 115"/>
                <a:gd name="T1" fmla="*/ 409 h 467"/>
                <a:gd name="T2" fmla="*/ 78 w 115"/>
                <a:gd name="T3" fmla="*/ 344 h 467"/>
                <a:gd name="T4" fmla="*/ 29 w 115"/>
                <a:gd name="T5" fmla="*/ 151 h 467"/>
                <a:gd name="T6" fmla="*/ 13 w 115"/>
                <a:gd name="T7" fmla="*/ 53 h 467"/>
                <a:gd name="T8" fmla="*/ 0 w 115"/>
                <a:gd name="T9" fmla="*/ 0 h 467"/>
                <a:gd name="T10" fmla="*/ 21 w 115"/>
                <a:gd name="T11" fmla="*/ 152 h 467"/>
                <a:gd name="T12" fmla="*/ 69 w 115"/>
                <a:gd name="T13" fmla="*/ 347 h 467"/>
                <a:gd name="T14" fmla="*/ 103 w 115"/>
                <a:gd name="T15" fmla="*/ 441 h 467"/>
                <a:gd name="T16" fmla="*/ 115 w 115"/>
                <a:gd name="T17" fmla="*/ 467 h 467"/>
                <a:gd name="T18" fmla="*/ 112 w 115"/>
                <a:gd name="T19" fmla="*/ 458 h 467"/>
                <a:gd name="T20" fmla="*/ 101 w 115"/>
                <a:gd name="T21" fmla="*/ 409 h 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8" name="Freeform 31"/>
            <p:cNvSpPr>
              <a:spLocks/>
            </p:cNvSpPr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>
                <a:gd name="T0" fmla="*/ 17 w 36"/>
                <a:gd name="T1" fmla="*/ 633 h 633"/>
                <a:gd name="T2" fmla="*/ 13 w 36"/>
                <a:gd name="T3" fmla="*/ 597 h 633"/>
                <a:gd name="T4" fmla="*/ 5 w 36"/>
                <a:gd name="T5" fmla="*/ 398 h 633"/>
                <a:gd name="T6" fmla="*/ 13 w 36"/>
                <a:gd name="T7" fmla="*/ 198 h 633"/>
                <a:gd name="T8" fmla="*/ 22 w 36"/>
                <a:gd name="T9" fmla="*/ 99 h 633"/>
                <a:gd name="T10" fmla="*/ 36 w 36"/>
                <a:gd name="T11" fmla="*/ 0 h 633"/>
                <a:gd name="T12" fmla="*/ 35 w 36"/>
                <a:gd name="T13" fmla="*/ 0 h 633"/>
                <a:gd name="T14" fmla="*/ 20 w 36"/>
                <a:gd name="T15" fmla="*/ 99 h 633"/>
                <a:gd name="T16" fmla="*/ 10 w 36"/>
                <a:gd name="T17" fmla="*/ 198 h 633"/>
                <a:gd name="T18" fmla="*/ 1 w 36"/>
                <a:gd name="T19" fmla="*/ 398 h 633"/>
                <a:gd name="T20" fmla="*/ 7 w 36"/>
                <a:gd name="T21" fmla="*/ 589 h 633"/>
                <a:gd name="T22" fmla="*/ 16 w 36"/>
                <a:gd name="T23" fmla="*/ 632 h 633"/>
                <a:gd name="T24" fmla="*/ 17 w 36"/>
                <a:gd name="T25" fmla="*/ 633 h 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9" name="Freeform 32"/>
            <p:cNvSpPr>
              <a:spLocks/>
            </p:cNvSpPr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>
                <a:gd name="T0" fmla="*/ 22 w 28"/>
                <a:gd name="T1" fmla="*/ 59 h 59"/>
                <a:gd name="T2" fmla="*/ 28 w 28"/>
                <a:gd name="T3" fmla="*/ 59 h 59"/>
                <a:gd name="T4" fmla="*/ 0 w 28"/>
                <a:gd name="T5" fmla="*/ 0 h 59"/>
                <a:gd name="T6" fmla="*/ 22 w 28"/>
                <a:gd name="T7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0" name="Freeform 33"/>
            <p:cNvSpPr>
              <a:spLocks/>
            </p:cNvSpPr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>
                <a:gd name="T0" fmla="*/ 4 w 17"/>
                <a:gd name="T1" fmla="*/ 54 h 107"/>
                <a:gd name="T2" fmla="*/ 17 w 17"/>
                <a:gd name="T3" fmla="*/ 107 h 107"/>
                <a:gd name="T4" fmla="*/ 10 w 17"/>
                <a:gd name="T5" fmla="*/ 44 h 107"/>
                <a:gd name="T6" fmla="*/ 9 w 17"/>
                <a:gd name="T7" fmla="*/ 43 h 107"/>
                <a:gd name="T8" fmla="*/ 0 w 17"/>
                <a:gd name="T9" fmla="*/ 0 h 107"/>
                <a:gd name="T10" fmla="*/ 0 w 17"/>
                <a:gd name="T11" fmla="*/ 8 h 107"/>
                <a:gd name="T12" fmla="*/ 4 w 17"/>
                <a:gd name="T13" fmla="*/ 54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1" name="Freeform 34"/>
            <p:cNvSpPr>
              <a:spLocks/>
            </p:cNvSpPr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>
                <a:gd name="T0" fmla="*/ 8 w 294"/>
                <a:gd name="T1" fmla="*/ 553 h 568"/>
                <a:gd name="T2" fmla="*/ 35 w 294"/>
                <a:gd name="T3" fmla="*/ 397 h 568"/>
                <a:gd name="T4" fmla="*/ 99 w 294"/>
                <a:gd name="T5" fmla="*/ 252 h 568"/>
                <a:gd name="T6" fmla="*/ 187 w 294"/>
                <a:gd name="T7" fmla="*/ 119 h 568"/>
                <a:gd name="T8" fmla="*/ 238 w 294"/>
                <a:gd name="T9" fmla="*/ 58 h 568"/>
                <a:gd name="T10" fmla="*/ 265 w 294"/>
                <a:gd name="T11" fmla="*/ 28 h 568"/>
                <a:gd name="T12" fmla="*/ 294 w 294"/>
                <a:gd name="T13" fmla="*/ 0 h 568"/>
                <a:gd name="T14" fmla="*/ 293 w 294"/>
                <a:gd name="T15" fmla="*/ 0 h 568"/>
                <a:gd name="T16" fmla="*/ 264 w 294"/>
                <a:gd name="T17" fmla="*/ 27 h 568"/>
                <a:gd name="T18" fmla="*/ 237 w 294"/>
                <a:gd name="T19" fmla="*/ 56 h 568"/>
                <a:gd name="T20" fmla="*/ 185 w 294"/>
                <a:gd name="T21" fmla="*/ 117 h 568"/>
                <a:gd name="T22" fmla="*/ 95 w 294"/>
                <a:gd name="T23" fmla="*/ 249 h 568"/>
                <a:gd name="T24" fmla="*/ 30 w 294"/>
                <a:gd name="T25" fmla="*/ 396 h 568"/>
                <a:gd name="T26" fmla="*/ 0 w 294"/>
                <a:gd name="T27" fmla="*/ 549 h 568"/>
                <a:gd name="T28" fmla="*/ 7 w 294"/>
                <a:gd name="T29" fmla="*/ 568 h 568"/>
                <a:gd name="T30" fmla="*/ 8 w 294"/>
                <a:gd name="T31" fmla="*/ 553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2" name="Freeform 35"/>
            <p:cNvSpPr>
              <a:spLocks/>
            </p:cNvSpPr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>
                <a:gd name="T0" fmla="*/ 0 w 25"/>
                <a:gd name="T1" fmla="*/ 0 h 53"/>
                <a:gd name="T2" fmla="*/ 19 w 25"/>
                <a:gd name="T3" fmla="*/ 53 h 53"/>
                <a:gd name="T4" fmla="*/ 25 w 25"/>
                <a:gd name="T5" fmla="*/ 53 h 53"/>
                <a:gd name="T6" fmla="*/ 0 w 25"/>
                <a:gd name="T7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3" name="Freeform 36"/>
            <p:cNvSpPr>
              <a:spLocks/>
            </p:cNvSpPr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>
                <a:gd name="T0" fmla="*/ 0 w 29"/>
                <a:gd name="T1" fmla="*/ 0 h 141"/>
                <a:gd name="T2" fmla="*/ 7 w 29"/>
                <a:gd name="T3" fmla="*/ 89 h 141"/>
                <a:gd name="T4" fmla="*/ 18 w 29"/>
                <a:gd name="T5" fmla="*/ 117 h 141"/>
                <a:gd name="T6" fmla="*/ 29 w 29"/>
                <a:gd name="T7" fmla="*/ 141 h 141"/>
                <a:gd name="T8" fmla="*/ 27 w 29"/>
                <a:gd name="T9" fmla="*/ 135 h 141"/>
                <a:gd name="T10" fmla="*/ 8 w 29"/>
                <a:gd name="T11" fmla="*/ 22 h 141"/>
                <a:gd name="T12" fmla="*/ 4 w 29"/>
                <a:gd name="T13" fmla="*/ 11 h 141"/>
                <a:gd name="T14" fmla="*/ 0 w 29"/>
                <a:gd name="T15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4" name="Freeform 37"/>
            <p:cNvSpPr>
              <a:spLocks/>
            </p:cNvSpPr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>
                <a:gd name="T0" fmla="*/ 0 w 8"/>
                <a:gd name="T1" fmla="*/ 26 h 48"/>
                <a:gd name="T2" fmla="*/ 4 w 8"/>
                <a:gd name="T3" fmla="*/ 37 h 48"/>
                <a:gd name="T4" fmla="*/ 8 w 8"/>
                <a:gd name="T5" fmla="*/ 48 h 48"/>
                <a:gd name="T6" fmla="*/ 7 w 8"/>
                <a:gd name="T7" fmla="*/ 19 h 48"/>
                <a:gd name="T8" fmla="*/ 0 w 8"/>
                <a:gd name="T9" fmla="*/ 0 h 48"/>
                <a:gd name="T10" fmla="*/ 0 w 8"/>
                <a:gd name="T11" fmla="*/ 4 h 48"/>
                <a:gd name="T12" fmla="*/ 0 w 8"/>
                <a:gd name="T13" fmla="*/ 26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5" name="Freeform 38"/>
            <p:cNvSpPr>
              <a:spLocks/>
            </p:cNvSpPr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>
                <a:gd name="T0" fmla="*/ 11 w 44"/>
                <a:gd name="T1" fmla="*/ 28 h 111"/>
                <a:gd name="T2" fmla="*/ 0 w 44"/>
                <a:gd name="T3" fmla="*/ 0 h 111"/>
                <a:gd name="T4" fmla="*/ 11 w 44"/>
                <a:gd name="T5" fmla="*/ 49 h 111"/>
                <a:gd name="T6" fmla="*/ 14 w 44"/>
                <a:gd name="T7" fmla="*/ 58 h 111"/>
                <a:gd name="T8" fmla="*/ 39 w 44"/>
                <a:gd name="T9" fmla="*/ 111 h 111"/>
                <a:gd name="T10" fmla="*/ 44 w 44"/>
                <a:gd name="T11" fmla="*/ 111 h 111"/>
                <a:gd name="T12" fmla="*/ 22 w 44"/>
                <a:gd name="T13" fmla="*/ 52 h 111"/>
                <a:gd name="T14" fmla="*/ 11 w 44"/>
                <a:gd name="T15" fmla="*/ 28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2" name="Rectangle 61"/>
          <p:cNvSpPr/>
          <p:nvPr/>
        </p:nvSpPr>
        <p:spPr>
          <a:xfrm>
            <a:off x="0" y="0"/>
            <a:ext cx="182563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29" name="Title Placeholder 1"/>
          <p:cNvSpPr>
            <a:spLocks noGrp="1"/>
          </p:cNvSpPr>
          <p:nvPr>
            <p:ph type="title"/>
          </p:nvPr>
        </p:nvSpPr>
        <p:spPr bwMode="auto">
          <a:xfrm>
            <a:off x="1944688" y="623888"/>
            <a:ext cx="6589712" cy="128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3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943100" y="2133600"/>
            <a:ext cx="65913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688"/>
            <a:ext cx="766763" cy="3698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1" eaLnBrk="1" hangingPunct="1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3100" y="6135688"/>
            <a:ext cx="5716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1" eaLnBrk="1" hangingPunct="1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175" y="787400"/>
            <a:ext cx="5857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1" eaLnBrk="1" hangingPunct="1">
              <a:defRPr sz="2000" smtClean="0">
                <a:solidFill>
                  <a:srgbClr val="FEFFFF"/>
                </a:solidFill>
              </a:defRPr>
            </a:lvl1pPr>
          </a:lstStyle>
          <a:p>
            <a:pPr>
              <a:defRPr/>
            </a:pPr>
            <a:fld id="{E7F5258E-F22D-42E3-9376-EACB1E97ACDA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  <p:sldLayoutId id="2147483739" r:id="rId14"/>
    <p:sldLayoutId id="2147483740" r:id="rId15"/>
    <p:sldLayoutId id="2147483741" r:id="rId16"/>
  </p:sldLayoutIdLst>
  <p:transition spd="med" advTm="10000">
    <p:fade/>
  </p:transition>
  <p:txStyles>
    <p:titleStyle>
      <a:lvl1pPr algn="l" defTabSz="457200" rtl="1" fontAlgn="base">
        <a:spcBef>
          <a:spcPct val="0"/>
        </a:spcBef>
        <a:spcAft>
          <a:spcPct val="0"/>
        </a:spcAft>
        <a:defRPr sz="3600" kern="1200">
          <a:solidFill>
            <a:srgbClr val="262626"/>
          </a:solidFill>
          <a:latin typeface="+mj-lt"/>
          <a:ea typeface="+mj-ea"/>
          <a:cs typeface="+mj-cs"/>
        </a:defRPr>
      </a:lvl1pPr>
      <a:lvl2pPr algn="l" defTabSz="457200" rtl="1" fontAlgn="base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2pPr>
      <a:lvl3pPr algn="l" defTabSz="457200" rtl="1" fontAlgn="base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3pPr>
      <a:lvl4pPr algn="l" defTabSz="457200" rtl="1" fontAlgn="base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4pPr>
      <a:lvl5pPr algn="l" defTabSz="457200" rtl="1" fontAlgn="base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457200" rtl="1" fontAlgn="base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r" defTabSz="457200" rtl="1" fontAlgn="base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r" defTabSz="457200" rtl="1" fontAlgn="base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r" defTabSz="457200" rtl="1" fontAlgn="base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r" defTabSz="457200" rtl="1" fontAlgn="base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35"/>
          <p:cNvGrpSpPr>
            <a:grpSpLocks/>
          </p:cNvGrpSpPr>
          <p:nvPr/>
        </p:nvGrpSpPr>
        <p:grpSpPr bwMode="auto">
          <a:xfrm>
            <a:off x="0" y="228600"/>
            <a:ext cx="1981200" cy="6638925"/>
            <a:chOff x="2487613" y="285750"/>
            <a:chExt cx="2428875" cy="5654676"/>
          </a:xfrm>
        </p:grpSpPr>
        <p:sp>
          <p:nvSpPr>
            <p:cNvPr id="2070" name="Freeform 11"/>
            <p:cNvSpPr>
              <a:spLocks/>
            </p:cNvSpPr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>
                <a:gd name="T0" fmla="*/ 85725 w 22"/>
                <a:gd name="T1" fmla="*/ 533400 h 136"/>
                <a:gd name="T2" fmla="*/ 66242 w 22"/>
                <a:gd name="T3" fmla="*/ 313765 h 136"/>
                <a:gd name="T4" fmla="*/ 0 w 22"/>
                <a:gd name="T5" fmla="*/ 0 h 136"/>
                <a:gd name="T6" fmla="*/ 0 w 22"/>
                <a:gd name="T7" fmla="*/ 137272 h 136"/>
                <a:gd name="T8" fmla="*/ 77932 w 22"/>
                <a:gd name="T9" fmla="*/ 486335 h 136"/>
                <a:gd name="T10" fmla="*/ 85725 w 22"/>
                <a:gd name="T11" fmla="*/ 533400 h 1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1" name="Freeform 12"/>
            <p:cNvSpPr>
              <a:spLocks/>
            </p:cNvSpPr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>
                <a:gd name="T0" fmla="*/ 338387 w 140"/>
                <a:gd name="T1" fmla="*/ 1373628 h 504"/>
                <a:gd name="T2" fmla="*/ 546928 w 140"/>
                <a:gd name="T3" fmla="*/ 1978025 h 504"/>
                <a:gd name="T4" fmla="*/ 550863 w 140"/>
                <a:gd name="T5" fmla="*/ 1875984 h 504"/>
                <a:gd name="T6" fmla="*/ 373800 w 140"/>
                <a:gd name="T7" fmla="*/ 1361855 h 504"/>
                <a:gd name="T8" fmla="*/ 0 w 140"/>
                <a:gd name="T9" fmla="*/ 0 h 504"/>
                <a:gd name="T10" fmla="*/ 23608 w 140"/>
                <a:gd name="T11" fmla="*/ 239404 h 504"/>
                <a:gd name="T12" fmla="*/ 338387 w 140"/>
                <a:gd name="T13" fmla="*/ 1373628 h 50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2" name="Freeform 13"/>
            <p:cNvSpPr>
              <a:spLocks/>
            </p:cNvSpPr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>
                <a:gd name="T0" fmla="*/ 31461 w 132"/>
                <a:gd name="T1" fmla="*/ 86405 h 308"/>
                <a:gd name="T2" fmla="*/ 0 w 132"/>
                <a:gd name="T3" fmla="*/ 0 h 308"/>
                <a:gd name="T4" fmla="*/ 0 w 132"/>
                <a:gd name="T5" fmla="*/ 113898 h 308"/>
                <a:gd name="T6" fmla="*/ 267422 w 132"/>
                <a:gd name="T7" fmla="*/ 761938 h 308"/>
                <a:gd name="T8" fmla="*/ 483719 w 132"/>
                <a:gd name="T9" fmla="*/ 1209675 h 308"/>
                <a:gd name="T10" fmla="*/ 519113 w 132"/>
                <a:gd name="T11" fmla="*/ 1209675 h 308"/>
                <a:gd name="T12" fmla="*/ 302816 w 132"/>
                <a:gd name="T13" fmla="*/ 746228 h 308"/>
                <a:gd name="T14" fmla="*/ 31461 w 132"/>
                <a:gd name="T15" fmla="*/ 86405 h 30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3" name="Freeform 14"/>
            <p:cNvSpPr>
              <a:spLocks/>
            </p:cNvSpPr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>
                <a:gd name="T0" fmla="*/ 110524 w 37"/>
                <a:gd name="T1" fmla="*/ 309563 h 79"/>
                <a:gd name="T2" fmla="*/ 146050 w 37"/>
                <a:gd name="T3" fmla="*/ 309563 h 79"/>
                <a:gd name="T4" fmla="*/ 0 w 37"/>
                <a:gd name="T5" fmla="*/ 0 h 79"/>
                <a:gd name="T6" fmla="*/ 110524 w 37"/>
                <a:gd name="T7" fmla="*/ 309563 h 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4" name="Freeform 15"/>
            <p:cNvSpPr>
              <a:spLocks/>
            </p:cNvSpPr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>
                <a:gd name="T0" fmla="*/ 637159 w 178"/>
                <a:gd name="T1" fmla="*/ 2591803 h 722"/>
                <a:gd name="T2" fmla="*/ 456237 w 178"/>
                <a:gd name="T3" fmla="*/ 2097004 h 722"/>
                <a:gd name="T4" fmla="*/ 157323 w 178"/>
                <a:gd name="T5" fmla="*/ 926766 h 722"/>
                <a:gd name="T6" fmla="*/ 47197 w 178"/>
                <a:gd name="T7" fmla="*/ 200276 h 722"/>
                <a:gd name="T8" fmla="*/ 0 w 178"/>
                <a:gd name="T9" fmla="*/ 0 h 722"/>
                <a:gd name="T10" fmla="*/ 129792 w 178"/>
                <a:gd name="T11" fmla="*/ 930693 h 722"/>
                <a:gd name="T12" fmla="*/ 420839 w 178"/>
                <a:gd name="T13" fmla="*/ 2108785 h 722"/>
                <a:gd name="T14" fmla="*/ 629293 w 178"/>
                <a:gd name="T15" fmla="*/ 2674269 h 722"/>
                <a:gd name="T16" fmla="*/ 700088 w 178"/>
                <a:gd name="T17" fmla="*/ 2835275 h 722"/>
                <a:gd name="T18" fmla="*/ 684356 w 178"/>
                <a:gd name="T19" fmla="*/ 2780297 h 722"/>
                <a:gd name="T20" fmla="*/ 637159 w 178"/>
                <a:gd name="T21" fmla="*/ 2591803 h 72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5" name="Freeform 16"/>
            <p:cNvSpPr>
              <a:spLocks/>
            </p:cNvSpPr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>
                <a:gd name="T0" fmla="*/ 43277 w 23"/>
                <a:gd name="T1" fmla="*/ 2266168 h 635"/>
                <a:gd name="T2" fmla="*/ 47211 w 23"/>
                <a:gd name="T3" fmla="*/ 2313298 h 635"/>
                <a:gd name="T4" fmla="*/ 86554 w 23"/>
                <a:gd name="T5" fmla="*/ 2482180 h 635"/>
                <a:gd name="T6" fmla="*/ 90488 w 23"/>
                <a:gd name="T7" fmla="*/ 2493963 h 635"/>
                <a:gd name="T8" fmla="*/ 66882 w 23"/>
                <a:gd name="T9" fmla="*/ 2262240 h 635"/>
                <a:gd name="T10" fmla="*/ 19671 w 23"/>
                <a:gd name="T11" fmla="*/ 1056498 h 635"/>
                <a:gd name="T12" fmla="*/ 59014 w 23"/>
                <a:gd name="T13" fmla="*/ 0 h 635"/>
                <a:gd name="T14" fmla="*/ 47211 w 23"/>
                <a:gd name="T15" fmla="*/ 0 h 635"/>
                <a:gd name="T16" fmla="*/ 3934 w 23"/>
                <a:gd name="T17" fmla="*/ 1056498 h 635"/>
                <a:gd name="T18" fmla="*/ 43277 w 23"/>
                <a:gd name="T19" fmla="*/ 2266168 h 63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6" name="Freeform 17"/>
            <p:cNvSpPr>
              <a:spLocks/>
            </p:cNvSpPr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>
                <a:gd name="T0" fmla="*/ 0 w 17"/>
                <a:gd name="T1" fmla="*/ 0 h 107"/>
                <a:gd name="T2" fmla="*/ 19610 w 17"/>
                <a:gd name="T3" fmla="*/ 220173 h 107"/>
                <a:gd name="T4" fmla="*/ 66675 w 17"/>
                <a:gd name="T5" fmla="*/ 420688 h 107"/>
                <a:gd name="T6" fmla="*/ 43143 w 17"/>
                <a:gd name="T7" fmla="*/ 180857 h 107"/>
                <a:gd name="T8" fmla="*/ 39221 w 17"/>
                <a:gd name="T9" fmla="*/ 169062 h 107"/>
                <a:gd name="T10" fmla="*/ 0 w 17"/>
                <a:gd name="T11" fmla="*/ 0 h 10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7" name="Freeform 18"/>
            <p:cNvSpPr>
              <a:spLocks/>
            </p:cNvSpPr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>
                <a:gd name="T0" fmla="*/ 0 w 41"/>
                <a:gd name="T1" fmla="*/ 0 h 222"/>
                <a:gd name="T2" fmla="*/ 19747 w 41"/>
                <a:gd name="T3" fmla="*/ 365769 h 222"/>
                <a:gd name="T4" fmla="*/ 67140 w 41"/>
                <a:gd name="T5" fmla="*/ 652877 h 222"/>
                <a:gd name="T6" fmla="*/ 94785 w 41"/>
                <a:gd name="T7" fmla="*/ 723671 h 222"/>
                <a:gd name="T8" fmla="*/ 161925 w 41"/>
                <a:gd name="T9" fmla="*/ 873125 h 222"/>
                <a:gd name="T10" fmla="*/ 150077 w 41"/>
                <a:gd name="T11" fmla="*/ 833795 h 222"/>
                <a:gd name="T12" fmla="*/ 51342 w 41"/>
                <a:gd name="T13" fmla="*/ 361836 h 222"/>
                <a:gd name="T14" fmla="*/ 31595 w 41"/>
                <a:gd name="T15" fmla="*/ 86526 h 222"/>
                <a:gd name="T16" fmla="*/ 27646 w 41"/>
                <a:gd name="T17" fmla="*/ 70794 h 222"/>
                <a:gd name="T18" fmla="*/ 0 w 41"/>
                <a:gd name="T19" fmla="*/ 0 h 2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8" name="Freeform 19"/>
            <p:cNvSpPr>
              <a:spLocks/>
            </p:cNvSpPr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>
                <a:gd name="T0" fmla="*/ 27510 w 450"/>
                <a:gd name="T1" fmla="*/ 3353798 h 878"/>
                <a:gd name="T2" fmla="*/ 196497 w 450"/>
                <a:gd name="T3" fmla="*/ 2407352 h 878"/>
                <a:gd name="T4" fmla="*/ 585562 w 450"/>
                <a:gd name="T5" fmla="*/ 1523740 h 878"/>
                <a:gd name="T6" fmla="*/ 1120034 w 450"/>
                <a:gd name="T7" fmla="*/ 718671 h 878"/>
                <a:gd name="T8" fmla="*/ 1430500 w 450"/>
                <a:gd name="T9" fmla="*/ 349518 h 878"/>
                <a:gd name="T10" fmla="*/ 1595557 w 450"/>
                <a:gd name="T11" fmla="*/ 172795 h 878"/>
                <a:gd name="T12" fmla="*/ 1768475 w 450"/>
                <a:gd name="T13" fmla="*/ 3927 h 878"/>
                <a:gd name="T14" fmla="*/ 1768475 w 450"/>
                <a:gd name="T15" fmla="*/ 0 h 878"/>
                <a:gd name="T16" fmla="*/ 1591628 w 450"/>
                <a:gd name="T17" fmla="*/ 168868 h 878"/>
                <a:gd name="T18" fmla="*/ 1426570 w 450"/>
                <a:gd name="T19" fmla="*/ 345590 h 878"/>
                <a:gd name="T20" fmla="*/ 1112174 w 450"/>
                <a:gd name="T21" fmla="*/ 710817 h 878"/>
                <a:gd name="T22" fmla="*/ 569842 w 450"/>
                <a:gd name="T23" fmla="*/ 1515885 h 878"/>
                <a:gd name="T24" fmla="*/ 176848 w 450"/>
                <a:gd name="T25" fmla="*/ 2399497 h 878"/>
                <a:gd name="T26" fmla="*/ 0 w 450"/>
                <a:gd name="T27" fmla="*/ 3353798 h 878"/>
                <a:gd name="T28" fmla="*/ 0 w 450"/>
                <a:gd name="T29" fmla="*/ 3373434 h 878"/>
                <a:gd name="T30" fmla="*/ 27510 w 450"/>
                <a:gd name="T31" fmla="*/ 3448050 h 878"/>
                <a:gd name="T32" fmla="*/ 27510 w 450"/>
                <a:gd name="T33" fmla="*/ 3353798 h 87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9" name="Freeform 20"/>
            <p:cNvSpPr>
              <a:spLocks/>
            </p:cNvSpPr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>
                <a:gd name="T0" fmla="*/ 0 w 35"/>
                <a:gd name="T1" fmla="*/ 0 h 73"/>
                <a:gd name="T2" fmla="*/ 102598 w 35"/>
                <a:gd name="T3" fmla="*/ 287338 h 73"/>
                <a:gd name="T4" fmla="*/ 138113 w 35"/>
                <a:gd name="T5" fmla="*/ 287338 h 73"/>
                <a:gd name="T6" fmla="*/ 0 w 35"/>
                <a:gd name="T7" fmla="*/ 0 h 7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0" name="Freeform 21"/>
            <p:cNvSpPr>
              <a:spLocks/>
            </p:cNvSpPr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>
                <a:gd name="T0" fmla="*/ 27781 w 8"/>
                <a:gd name="T1" fmla="*/ 173170 h 48"/>
                <a:gd name="T2" fmla="*/ 31750 w 8"/>
                <a:gd name="T3" fmla="*/ 188913 h 48"/>
                <a:gd name="T4" fmla="*/ 31750 w 8"/>
                <a:gd name="T5" fmla="*/ 74778 h 48"/>
                <a:gd name="T6" fmla="*/ 3969 w 8"/>
                <a:gd name="T7" fmla="*/ 0 h 48"/>
                <a:gd name="T8" fmla="*/ 0 w 8"/>
                <a:gd name="T9" fmla="*/ 102328 h 48"/>
                <a:gd name="T10" fmla="*/ 27781 w 8"/>
                <a:gd name="T11" fmla="*/ 173170 h 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1" name="Freeform 22"/>
            <p:cNvSpPr>
              <a:spLocks/>
            </p:cNvSpPr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>
                <a:gd name="T0" fmla="*/ 27354 w 52"/>
                <a:gd name="T1" fmla="*/ 70697 h 135"/>
                <a:gd name="T2" fmla="*/ 0 w 52"/>
                <a:gd name="T3" fmla="*/ 0 h 135"/>
                <a:gd name="T4" fmla="*/ 46892 w 52"/>
                <a:gd name="T5" fmla="*/ 188524 h 135"/>
                <a:gd name="T6" fmla="*/ 62523 w 52"/>
                <a:gd name="T7" fmla="*/ 243511 h 135"/>
                <a:gd name="T8" fmla="*/ 199292 w 52"/>
                <a:gd name="T9" fmla="*/ 530225 h 135"/>
                <a:gd name="T10" fmla="*/ 203200 w 52"/>
                <a:gd name="T11" fmla="*/ 530225 h 135"/>
                <a:gd name="T12" fmla="*/ 93785 w 52"/>
                <a:gd name="T13" fmla="*/ 219945 h 135"/>
                <a:gd name="T14" fmla="*/ 27354 w 52"/>
                <a:gd name="T15" fmla="*/ 70697 h 13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51" name="Group 48"/>
          <p:cNvGrpSpPr>
            <a:grpSpLocks/>
          </p:cNvGrpSpPr>
          <p:nvPr/>
        </p:nvGrpSpPr>
        <p:grpSpPr bwMode="auto">
          <a:xfrm>
            <a:off x="20638" y="0"/>
            <a:ext cx="1952625" cy="6853238"/>
            <a:chOff x="6627813" y="195717"/>
            <a:chExt cx="1952625" cy="5678034"/>
          </a:xfrm>
        </p:grpSpPr>
        <p:sp>
          <p:nvSpPr>
            <p:cNvPr id="2058" name="Freeform 27"/>
            <p:cNvSpPr>
              <a:spLocks/>
            </p:cNvSpPr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>
                <a:gd name="T0" fmla="*/ 27835 w 103"/>
                <a:gd name="T1" fmla="*/ 832351 h 920"/>
                <a:gd name="T2" fmla="*/ 103388 w 103"/>
                <a:gd name="T3" fmla="*/ 1763790 h 920"/>
                <a:gd name="T4" fmla="*/ 226658 w 103"/>
                <a:gd name="T5" fmla="*/ 2691267 h 920"/>
                <a:gd name="T6" fmla="*/ 401622 w 103"/>
                <a:gd name="T7" fmla="*/ 3610816 h 920"/>
                <a:gd name="T8" fmla="*/ 409575 w 103"/>
                <a:gd name="T9" fmla="*/ 3646488 h 920"/>
                <a:gd name="T10" fmla="*/ 393669 w 103"/>
                <a:gd name="T11" fmla="*/ 3464164 h 920"/>
                <a:gd name="T12" fmla="*/ 393669 w 103"/>
                <a:gd name="T13" fmla="*/ 3432455 h 920"/>
                <a:gd name="T14" fmla="*/ 250517 w 103"/>
                <a:gd name="T15" fmla="*/ 2687303 h 920"/>
                <a:gd name="T16" fmla="*/ 119294 w 103"/>
                <a:gd name="T17" fmla="*/ 1759827 h 920"/>
                <a:gd name="T18" fmla="*/ 35788 w 103"/>
                <a:gd name="T19" fmla="*/ 828387 h 920"/>
                <a:gd name="T20" fmla="*/ 11929 w 103"/>
                <a:gd name="T21" fmla="*/ 364649 h 920"/>
                <a:gd name="T22" fmla="*/ 3976 w 103"/>
                <a:gd name="T23" fmla="*/ 0 h 920"/>
                <a:gd name="T24" fmla="*/ 0 w 103"/>
                <a:gd name="T25" fmla="*/ 0 h 920"/>
                <a:gd name="T26" fmla="*/ 3976 w 103"/>
                <a:gd name="T27" fmla="*/ 364649 h 920"/>
                <a:gd name="T28" fmla="*/ 27835 w 103"/>
                <a:gd name="T29" fmla="*/ 832351 h 9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9" name="Freeform 28"/>
            <p:cNvSpPr>
              <a:spLocks/>
            </p:cNvSpPr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>
                <a:gd name="T0" fmla="*/ 211300 w 88"/>
                <a:gd name="T1" fmla="*/ 908844 h 330"/>
                <a:gd name="T2" fmla="*/ 350838 w 88"/>
                <a:gd name="T3" fmla="*/ 1309688 h 330"/>
                <a:gd name="T4" fmla="*/ 350838 w 88"/>
                <a:gd name="T5" fmla="*/ 1222375 h 330"/>
                <a:gd name="T6" fmla="*/ 350838 w 88"/>
                <a:gd name="T7" fmla="*/ 1206500 h 330"/>
                <a:gd name="T8" fmla="*/ 247181 w 88"/>
                <a:gd name="T9" fmla="*/ 896938 h 330"/>
                <a:gd name="T10" fmla="*/ 0 w 88"/>
                <a:gd name="T11" fmla="*/ 0 h 330"/>
                <a:gd name="T12" fmla="*/ 27908 w 88"/>
                <a:gd name="T13" fmla="*/ 250031 h 330"/>
                <a:gd name="T14" fmla="*/ 211300 w 88"/>
                <a:gd name="T15" fmla="*/ 908844 h 33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0" name="Freeform 29"/>
            <p:cNvSpPr>
              <a:spLocks/>
            </p:cNvSpPr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>
                <a:gd name="T0" fmla="*/ 23813 w 90"/>
                <a:gd name="T1" fmla="*/ 59474 h 207"/>
                <a:gd name="T2" fmla="*/ 0 w 90"/>
                <a:gd name="T3" fmla="*/ 0 h 207"/>
                <a:gd name="T4" fmla="*/ 3969 w 90"/>
                <a:gd name="T5" fmla="*/ 114983 h 207"/>
                <a:gd name="T6" fmla="*/ 166688 w 90"/>
                <a:gd name="T7" fmla="*/ 503545 h 207"/>
                <a:gd name="T8" fmla="*/ 317500 w 90"/>
                <a:gd name="T9" fmla="*/ 820738 h 207"/>
                <a:gd name="T10" fmla="*/ 357188 w 90"/>
                <a:gd name="T11" fmla="*/ 820738 h 207"/>
                <a:gd name="T12" fmla="*/ 198438 w 90"/>
                <a:gd name="T13" fmla="*/ 487685 h 207"/>
                <a:gd name="T14" fmla="*/ 23813 w 90"/>
                <a:gd name="T15" fmla="*/ 59474 h 20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1" name="Freeform 30"/>
            <p:cNvSpPr>
              <a:spLocks/>
            </p:cNvSpPr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>
                <a:gd name="T0" fmla="*/ 401541 w 115"/>
                <a:gd name="T1" fmla="*/ 1622524 h 467"/>
                <a:gd name="T2" fmla="*/ 310101 w 115"/>
                <a:gd name="T3" fmla="*/ 1364666 h 467"/>
                <a:gd name="T4" fmla="*/ 115294 w 115"/>
                <a:gd name="T5" fmla="*/ 599025 h 467"/>
                <a:gd name="T6" fmla="*/ 51683 w 115"/>
                <a:gd name="T7" fmla="*/ 210254 h 467"/>
                <a:gd name="T8" fmla="*/ 0 w 115"/>
                <a:gd name="T9" fmla="*/ 0 h 467"/>
                <a:gd name="T10" fmla="*/ 83489 w 115"/>
                <a:gd name="T11" fmla="*/ 602992 h 467"/>
                <a:gd name="T12" fmla="*/ 274320 w 115"/>
                <a:gd name="T13" fmla="*/ 1376567 h 467"/>
                <a:gd name="T14" fmla="*/ 409492 w 115"/>
                <a:gd name="T15" fmla="*/ 1749470 h 467"/>
                <a:gd name="T16" fmla="*/ 457200 w 115"/>
                <a:gd name="T17" fmla="*/ 1852613 h 467"/>
                <a:gd name="T18" fmla="*/ 445273 w 115"/>
                <a:gd name="T19" fmla="*/ 1816910 h 467"/>
                <a:gd name="T20" fmla="*/ 401541 w 115"/>
                <a:gd name="T21" fmla="*/ 1622524 h 46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2" name="Freeform 31"/>
            <p:cNvSpPr>
              <a:spLocks/>
            </p:cNvSpPr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>
                <a:gd name="T0" fmla="*/ 68219 w 36"/>
                <a:gd name="T1" fmla="*/ 2508250 h 633"/>
                <a:gd name="T2" fmla="*/ 52167 w 36"/>
                <a:gd name="T3" fmla="*/ 2365601 h 633"/>
                <a:gd name="T4" fmla="*/ 20064 w 36"/>
                <a:gd name="T5" fmla="*/ 1577067 h 633"/>
                <a:gd name="T6" fmla="*/ 52167 w 36"/>
                <a:gd name="T7" fmla="*/ 784571 h 633"/>
                <a:gd name="T8" fmla="*/ 88283 w 36"/>
                <a:gd name="T9" fmla="*/ 392286 h 633"/>
                <a:gd name="T10" fmla="*/ 144463 w 36"/>
                <a:gd name="T11" fmla="*/ 0 h 633"/>
                <a:gd name="T12" fmla="*/ 140450 w 36"/>
                <a:gd name="T13" fmla="*/ 0 h 633"/>
                <a:gd name="T14" fmla="*/ 80257 w 36"/>
                <a:gd name="T15" fmla="*/ 392286 h 633"/>
                <a:gd name="T16" fmla="*/ 40129 w 36"/>
                <a:gd name="T17" fmla="*/ 784571 h 633"/>
                <a:gd name="T18" fmla="*/ 4013 w 36"/>
                <a:gd name="T19" fmla="*/ 1577067 h 633"/>
                <a:gd name="T20" fmla="*/ 28090 w 36"/>
                <a:gd name="T21" fmla="*/ 2333901 h 633"/>
                <a:gd name="T22" fmla="*/ 64206 w 36"/>
                <a:gd name="T23" fmla="*/ 2504288 h 633"/>
                <a:gd name="T24" fmla="*/ 68219 w 36"/>
                <a:gd name="T25" fmla="*/ 2508250 h 63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3" name="Freeform 32"/>
            <p:cNvSpPr>
              <a:spLocks/>
            </p:cNvSpPr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>
                <a:gd name="T0" fmla="*/ 87313 w 28"/>
                <a:gd name="T1" fmla="*/ 233363 h 59"/>
                <a:gd name="T2" fmla="*/ 111125 w 28"/>
                <a:gd name="T3" fmla="*/ 233363 h 59"/>
                <a:gd name="T4" fmla="*/ 0 w 28"/>
                <a:gd name="T5" fmla="*/ 0 h 59"/>
                <a:gd name="T6" fmla="*/ 87313 w 28"/>
                <a:gd name="T7" fmla="*/ 233363 h 5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4" name="Freeform 33"/>
            <p:cNvSpPr>
              <a:spLocks/>
            </p:cNvSpPr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>
                <a:gd name="T0" fmla="*/ 16062 w 17"/>
                <a:gd name="T1" fmla="*/ 213912 h 107"/>
                <a:gd name="T2" fmla="*/ 68263 w 17"/>
                <a:gd name="T3" fmla="*/ 423863 h 107"/>
                <a:gd name="T4" fmla="*/ 40155 w 17"/>
                <a:gd name="T5" fmla="*/ 174299 h 107"/>
                <a:gd name="T6" fmla="*/ 36139 w 17"/>
                <a:gd name="T7" fmla="*/ 170337 h 107"/>
                <a:gd name="T8" fmla="*/ 0 w 17"/>
                <a:gd name="T9" fmla="*/ 0 h 107"/>
                <a:gd name="T10" fmla="*/ 0 w 17"/>
                <a:gd name="T11" fmla="*/ 31691 h 107"/>
                <a:gd name="T12" fmla="*/ 16062 w 17"/>
                <a:gd name="T13" fmla="*/ 213912 h 10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5" name="Freeform 34"/>
            <p:cNvSpPr>
              <a:spLocks/>
            </p:cNvSpPr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>
                <a:gd name="T0" fmla="*/ 31793 w 294"/>
                <a:gd name="T1" fmla="*/ 2191628 h 568"/>
                <a:gd name="T2" fmla="*/ 139095 w 294"/>
                <a:gd name="T3" fmla="*/ 1573375 h 568"/>
                <a:gd name="T4" fmla="*/ 393441 w 294"/>
                <a:gd name="T5" fmla="*/ 998716 h 568"/>
                <a:gd name="T6" fmla="*/ 743166 w 294"/>
                <a:gd name="T7" fmla="*/ 471616 h 568"/>
                <a:gd name="T8" fmla="*/ 945848 w 294"/>
                <a:gd name="T9" fmla="*/ 229863 h 568"/>
                <a:gd name="T10" fmla="*/ 1053150 w 294"/>
                <a:gd name="T11" fmla="*/ 110968 h 568"/>
                <a:gd name="T12" fmla="*/ 1168400 w 294"/>
                <a:gd name="T13" fmla="*/ 0 h 568"/>
                <a:gd name="T14" fmla="*/ 1164426 w 294"/>
                <a:gd name="T15" fmla="*/ 0 h 568"/>
                <a:gd name="T16" fmla="*/ 1049176 w 294"/>
                <a:gd name="T17" fmla="*/ 107005 h 568"/>
                <a:gd name="T18" fmla="*/ 941873 w 294"/>
                <a:gd name="T19" fmla="*/ 221937 h 568"/>
                <a:gd name="T20" fmla="*/ 735218 w 294"/>
                <a:gd name="T21" fmla="*/ 463690 h 568"/>
                <a:gd name="T22" fmla="*/ 377544 w 294"/>
                <a:gd name="T23" fmla="*/ 986827 h 568"/>
                <a:gd name="T24" fmla="*/ 119224 w 294"/>
                <a:gd name="T25" fmla="*/ 1569411 h 568"/>
                <a:gd name="T26" fmla="*/ 0 w 294"/>
                <a:gd name="T27" fmla="*/ 2175775 h 568"/>
                <a:gd name="T28" fmla="*/ 27819 w 294"/>
                <a:gd name="T29" fmla="*/ 2251075 h 568"/>
                <a:gd name="T30" fmla="*/ 31793 w 294"/>
                <a:gd name="T31" fmla="*/ 2191628 h 56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6" name="Freeform 35"/>
            <p:cNvSpPr>
              <a:spLocks/>
            </p:cNvSpPr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>
                <a:gd name="T0" fmla="*/ 0 w 25"/>
                <a:gd name="T1" fmla="*/ 0 h 53"/>
                <a:gd name="T2" fmla="*/ 76010 w 25"/>
                <a:gd name="T3" fmla="*/ 209550 h 53"/>
                <a:gd name="T4" fmla="*/ 100013 w 25"/>
                <a:gd name="T5" fmla="*/ 209550 h 53"/>
                <a:gd name="T6" fmla="*/ 0 w 25"/>
                <a:gd name="T7" fmla="*/ 0 h 5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7" name="Freeform 36"/>
            <p:cNvSpPr>
              <a:spLocks/>
            </p:cNvSpPr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>
                <a:gd name="T0" fmla="*/ 0 w 29"/>
                <a:gd name="T1" fmla="*/ 0 h 141"/>
                <a:gd name="T2" fmla="*/ 27590 w 29"/>
                <a:gd name="T3" fmla="*/ 352718 h 141"/>
                <a:gd name="T4" fmla="*/ 70945 w 29"/>
                <a:gd name="T5" fmla="*/ 463685 h 141"/>
                <a:gd name="T6" fmla="*/ 114300 w 29"/>
                <a:gd name="T7" fmla="*/ 558800 h 141"/>
                <a:gd name="T8" fmla="*/ 106417 w 29"/>
                <a:gd name="T9" fmla="*/ 535021 h 141"/>
                <a:gd name="T10" fmla="*/ 31531 w 29"/>
                <a:gd name="T11" fmla="*/ 87189 h 141"/>
                <a:gd name="T12" fmla="*/ 15766 w 29"/>
                <a:gd name="T13" fmla="*/ 43594 h 141"/>
                <a:gd name="T14" fmla="*/ 0 w 29"/>
                <a:gd name="T15" fmla="*/ 0 h 1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8" name="Freeform 37"/>
            <p:cNvSpPr>
              <a:spLocks/>
            </p:cNvSpPr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>
                <a:gd name="T0" fmla="*/ 0 w 8"/>
                <a:gd name="T1" fmla="*/ 102328 h 48"/>
                <a:gd name="T2" fmla="*/ 15875 w 8"/>
                <a:gd name="T3" fmla="*/ 145620 h 48"/>
                <a:gd name="T4" fmla="*/ 31750 w 8"/>
                <a:gd name="T5" fmla="*/ 188913 h 48"/>
                <a:gd name="T6" fmla="*/ 27781 w 8"/>
                <a:gd name="T7" fmla="*/ 74778 h 48"/>
                <a:gd name="T8" fmla="*/ 0 w 8"/>
                <a:gd name="T9" fmla="*/ 0 h 48"/>
                <a:gd name="T10" fmla="*/ 0 w 8"/>
                <a:gd name="T11" fmla="*/ 15743 h 48"/>
                <a:gd name="T12" fmla="*/ 0 w 8"/>
                <a:gd name="T13" fmla="*/ 102328 h 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9" name="Freeform 38"/>
            <p:cNvSpPr>
              <a:spLocks/>
            </p:cNvSpPr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>
                <a:gd name="T0" fmla="*/ 43656 w 44"/>
                <a:gd name="T1" fmla="*/ 110925 h 111"/>
                <a:gd name="T2" fmla="*/ 0 w 44"/>
                <a:gd name="T3" fmla="*/ 0 h 111"/>
                <a:gd name="T4" fmla="*/ 43656 w 44"/>
                <a:gd name="T5" fmla="*/ 194119 h 111"/>
                <a:gd name="T6" fmla="*/ 55563 w 44"/>
                <a:gd name="T7" fmla="*/ 229773 h 111"/>
                <a:gd name="T8" fmla="*/ 154781 w 44"/>
                <a:gd name="T9" fmla="*/ 439738 h 111"/>
                <a:gd name="T10" fmla="*/ 174625 w 44"/>
                <a:gd name="T11" fmla="*/ 439738 h 111"/>
                <a:gd name="T12" fmla="*/ 87313 w 44"/>
                <a:gd name="T13" fmla="*/ 206003 h 111"/>
                <a:gd name="T14" fmla="*/ 43656 w 44"/>
                <a:gd name="T15" fmla="*/ 110925 h 1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2" name="Rectangle 61"/>
          <p:cNvSpPr/>
          <p:nvPr/>
        </p:nvSpPr>
        <p:spPr>
          <a:xfrm>
            <a:off x="0" y="0"/>
            <a:ext cx="182563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53" name="Title Placeholder 1"/>
          <p:cNvSpPr>
            <a:spLocks noGrp="1"/>
          </p:cNvSpPr>
          <p:nvPr>
            <p:ph type="title"/>
          </p:nvPr>
        </p:nvSpPr>
        <p:spPr bwMode="auto">
          <a:xfrm>
            <a:off x="1944688" y="623888"/>
            <a:ext cx="6589712" cy="128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4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943100" y="2133600"/>
            <a:ext cx="65913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688"/>
            <a:ext cx="766763" cy="3698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1" eaLnBrk="1" hangingPunct="1">
              <a:defRPr sz="90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3100" y="6135688"/>
            <a:ext cx="5716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1" eaLnBrk="1" hangingPunct="1">
              <a:defRPr sz="90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175" y="787400"/>
            <a:ext cx="5857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1" eaLnBrk="1" hangingPunct="1">
              <a:defRPr sz="2000">
                <a:solidFill>
                  <a:srgbClr val="FEFFFF"/>
                </a:solidFill>
              </a:defRPr>
            </a:lvl1pPr>
          </a:lstStyle>
          <a:p>
            <a:pPr>
              <a:defRPr/>
            </a:pPr>
            <a:fld id="{A5F75DCF-07DE-4199-BC17-D61330B881E9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  <p:sldLayoutId id="2147483753" r:id="rId12"/>
    <p:sldLayoutId id="2147483754" r:id="rId13"/>
    <p:sldLayoutId id="2147483755" r:id="rId14"/>
    <p:sldLayoutId id="2147483756" r:id="rId15"/>
    <p:sldLayoutId id="2147483757" r:id="rId16"/>
  </p:sldLayoutIdLst>
  <p:transition spd="med" advTm="10000">
    <p:fade/>
  </p:transition>
  <p:txStyles>
    <p:titleStyle>
      <a:lvl1pPr algn="l" defTabSz="457200" rtl="1" eaLnBrk="0" fontAlgn="base" hangingPunct="0">
        <a:spcBef>
          <a:spcPct val="0"/>
        </a:spcBef>
        <a:spcAft>
          <a:spcPct val="0"/>
        </a:spcAft>
        <a:defRPr sz="3600" kern="1200">
          <a:solidFill>
            <a:srgbClr val="262626"/>
          </a:solidFill>
          <a:latin typeface="+mj-lt"/>
          <a:ea typeface="+mj-ea"/>
          <a:cs typeface="+mj-cs"/>
        </a:defRPr>
      </a:lvl1pPr>
      <a:lvl2pPr algn="l" defTabSz="457200" rtl="1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2pPr>
      <a:lvl3pPr algn="l" defTabSz="457200" rtl="1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3pPr>
      <a:lvl4pPr algn="l" defTabSz="457200" rtl="1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4pPr>
      <a:lvl5pPr algn="l" defTabSz="457200" rtl="1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457200" rtl="1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r" defTabSz="457200" rtl="1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r" defTabSz="457200" rtl="1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r" defTabSz="457200" rtl="1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r" defTabSz="457200" rtl="1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عنوان 1"/>
          <p:cNvSpPr>
            <a:spLocks noGrp="1"/>
          </p:cNvSpPr>
          <p:nvPr>
            <p:ph type="ctrTitle"/>
          </p:nvPr>
        </p:nvSpPr>
        <p:spPr>
          <a:xfrm>
            <a:off x="323850" y="71438"/>
            <a:ext cx="2303463" cy="909637"/>
          </a:xfrm>
          <a:blipFill dpi="0" rotWithShape="1">
            <a:blip r:embed="rId2"/>
            <a:srcRect/>
            <a:tile tx="0" ty="0" sx="100000" sy="100000" flip="none" algn="tl"/>
          </a:blipFill>
          <a:ln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ar-SA" altLang="en-US" sz="1600" b="1" smtClean="0">
                <a:solidFill>
                  <a:srgbClr val="7030A0"/>
                </a:solidFill>
              </a:rPr>
              <a:t>جامعة المجمعة </a:t>
            </a:r>
            <a:r>
              <a:rPr lang="en-US" altLang="en-US" sz="1600" smtClean="0">
                <a:solidFill>
                  <a:srgbClr val="7030A0"/>
                </a:solidFill>
              </a:rPr>
              <a:t/>
            </a:r>
            <a:br>
              <a:rPr lang="en-US" altLang="en-US" sz="1600" smtClean="0">
                <a:solidFill>
                  <a:srgbClr val="7030A0"/>
                </a:solidFill>
              </a:rPr>
            </a:br>
            <a:r>
              <a:rPr lang="ar-SA" altLang="en-US" sz="1600" b="1" smtClean="0">
                <a:solidFill>
                  <a:srgbClr val="7030A0"/>
                </a:solidFill>
              </a:rPr>
              <a:t>كلية المجتمع </a:t>
            </a:r>
            <a:r>
              <a:rPr lang="en-US" altLang="en-US" sz="1600" smtClean="0">
                <a:solidFill>
                  <a:srgbClr val="7030A0"/>
                </a:solidFill>
              </a:rPr>
              <a:t/>
            </a:r>
            <a:br>
              <a:rPr lang="en-US" altLang="en-US" sz="1600" smtClean="0">
                <a:solidFill>
                  <a:srgbClr val="7030A0"/>
                </a:solidFill>
              </a:rPr>
            </a:br>
            <a:r>
              <a:rPr lang="ar-SA" altLang="en-US" sz="1600" b="1" smtClean="0">
                <a:solidFill>
                  <a:srgbClr val="7030A0"/>
                </a:solidFill>
              </a:rPr>
              <a:t>لجنة الأنشطة الطلابية </a:t>
            </a:r>
            <a:endParaRPr lang="ar-SA" altLang="en-US" sz="1600" smtClean="0">
              <a:solidFill>
                <a:srgbClr val="7030A0"/>
              </a:solidFill>
            </a:endParaRP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12863" y="2708275"/>
            <a:ext cx="6662737" cy="1873250"/>
          </a:xfrm>
          <a:blipFill dpi="0" rotWithShape="1">
            <a:blip r:embed="rId2">
              <a:alphaModFix amt="21000"/>
            </a:blip>
            <a:srcRect/>
            <a:tile tx="0" ty="0" sx="100000" sy="100000" flip="none" algn="tl"/>
          </a:blipFill>
        </p:spPr>
        <p:txBody>
          <a:bodyPr rtlCol="0">
            <a:noAutofit/>
          </a:bodyPr>
          <a:lstStyle/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 typeface="Wingdings 3" charset="2"/>
              <a:buNone/>
              <a:defRPr/>
            </a:pPr>
            <a:r>
              <a:rPr lang="ar-SA" sz="6600" b="1" dirty="0" smtClean="0">
                <a:solidFill>
                  <a:srgbClr val="7030A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المجلة المرئية للأنشطة الطلابية</a:t>
            </a:r>
          </a:p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 typeface="Wingdings 3" charset="2"/>
              <a:buNone/>
              <a:defRPr/>
            </a:pPr>
            <a:r>
              <a:rPr lang="ar-SA" sz="4400" b="1" u="sng" dirty="0" smtClean="0">
                <a:solidFill>
                  <a:srgbClr val="7030A0"/>
                </a:solidFill>
                <a:latin typeface="Adobe Arabic" panose="02040503050201020203" pitchFamily="18" charset="-78"/>
                <a:ea typeface="+mj-ea"/>
                <a:cs typeface="Adobe Arabic" panose="02040503050201020203" pitchFamily="18" charset="-78"/>
              </a:rPr>
              <a:t>(العدد الثاني عشر)</a:t>
            </a:r>
          </a:p>
        </p:txBody>
      </p:sp>
      <p:pic>
        <p:nvPicPr>
          <p:cNvPr id="37892" name="صورة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77" t="30023" r="11148" b="58916"/>
          <a:stretch>
            <a:fillRect/>
          </a:stretch>
        </p:blipFill>
        <p:spPr bwMode="auto">
          <a:xfrm>
            <a:off x="6659563" y="71438"/>
            <a:ext cx="2395537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Tm="10000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>
          <a:xfrm>
            <a:off x="1547813" y="188913"/>
            <a:ext cx="7272337" cy="1511300"/>
          </a:xfrm>
        </p:spPr>
        <p:txBody>
          <a:bodyPr rtlCol="0">
            <a:noAutofit/>
          </a:bodyPr>
          <a:lstStyle/>
          <a:p>
            <a:pPr marL="0" indent="0" algn="just" fontAlgn="auto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ar-SA" sz="3000" dirty="0" smtClean="0">
                <a:solidFill>
                  <a:srgbClr val="7030A0"/>
                </a:solidFill>
                <a:latin typeface="+mj-lt"/>
                <a:ea typeface="+mj-ea"/>
                <a:cs typeface="PT Bold Heading" pitchFamily="2" charset="-78"/>
              </a:rPr>
              <a:t>لجنة الانشطة الطلابية بالكلية  تقيم مسابقة ثقافية بعنوان</a:t>
            </a:r>
            <a:r>
              <a:rPr lang="ar-SA" sz="3000" dirty="0" smtClean="0">
                <a:solidFill>
                  <a:srgbClr val="C00000"/>
                </a:solidFill>
                <a:latin typeface="+mj-lt"/>
                <a:ea typeface="+mj-ea"/>
                <a:cs typeface="PT Bold Heading" pitchFamily="2" charset="-78"/>
              </a:rPr>
              <a:t>  </a:t>
            </a:r>
            <a:r>
              <a:rPr lang="ar-SA" sz="3000" dirty="0" smtClean="0">
                <a:solidFill>
                  <a:srgbClr val="00B050"/>
                </a:solidFill>
                <a:latin typeface="+mj-lt"/>
                <a:ea typeface="+mj-ea"/>
                <a:cs typeface="PT Bold Heading" pitchFamily="2" charset="-78"/>
              </a:rPr>
              <a:t>" </a:t>
            </a:r>
            <a:r>
              <a:rPr lang="ar-SA" sz="3000" u="sng" dirty="0" smtClean="0">
                <a:solidFill>
                  <a:srgbClr val="FF0000"/>
                </a:solidFill>
                <a:latin typeface="+mj-lt"/>
                <a:ea typeface="+mj-ea"/>
                <a:cs typeface="PT Bold Heading" pitchFamily="2" charset="-78"/>
              </a:rPr>
              <a:t>إنجازات من المملكة</a:t>
            </a:r>
            <a:r>
              <a:rPr lang="ar-SA" dirty="0" smtClean="0">
                <a:solidFill>
                  <a:srgbClr val="FF0000"/>
                </a:solidFill>
                <a:latin typeface="+mj-lt"/>
                <a:ea typeface="+mj-ea"/>
                <a:cs typeface="PT Bold Heading" pitchFamily="2" charset="-78"/>
              </a:rPr>
              <a:t> </a:t>
            </a:r>
            <a:r>
              <a:rPr lang="ar-SA" sz="3000" dirty="0" smtClean="0">
                <a:solidFill>
                  <a:srgbClr val="00B050"/>
                </a:solidFill>
                <a:latin typeface="+mj-lt"/>
                <a:ea typeface="+mj-ea"/>
                <a:cs typeface="PT Bold Heading" pitchFamily="2" charset="-78"/>
              </a:rPr>
              <a:t>» </a:t>
            </a:r>
            <a:r>
              <a:rPr lang="ar-SA" sz="3000" dirty="0" smtClean="0">
                <a:solidFill>
                  <a:srgbClr val="002060"/>
                </a:solidFill>
                <a:latin typeface="+mj-lt"/>
                <a:ea typeface="+mj-ea"/>
                <a:cs typeface="PT Bold Heading" pitchFamily="2" charset="-78"/>
              </a:rPr>
              <a:t>، </a:t>
            </a:r>
            <a:r>
              <a:rPr lang="ar-SA" sz="3000" dirty="0" smtClean="0">
                <a:solidFill>
                  <a:srgbClr val="7030A0"/>
                </a:solidFill>
                <a:latin typeface="+mj-lt"/>
                <a:ea typeface="+mj-ea"/>
                <a:cs typeface="PT Bold Heading" pitchFamily="2" charset="-78"/>
              </a:rPr>
              <a:t>إعداد </a:t>
            </a:r>
            <a:r>
              <a:rPr lang="ar-SA" sz="3000" dirty="0">
                <a:solidFill>
                  <a:srgbClr val="7030A0"/>
                </a:solidFill>
                <a:latin typeface="+mj-lt"/>
                <a:ea typeface="+mj-ea"/>
                <a:cs typeface="PT Bold Heading" pitchFamily="2" charset="-78"/>
              </a:rPr>
              <a:t>و </a:t>
            </a:r>
            <a:r>
              <a:rPr lang="ar-SA" sz="3000" dirty="0" smtClean="0">
                <a:solidFill>
                  <a:srgbClr val="7030A0"/>
                </a:solidFill>
                <a:latin typeface="+mj-lt"/>
                <a:ea typeface="+mj-ea"/>
                <a:cs typeface="PT Bold Heading" pitchFamily="2" charset="-78"/>
              </a:rPr>
              <a:t>تقديم </a:t>
            </a:r>
            <a:r>
              <a:rPr lang="ar-SA" sz="3000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PT Bold Heading" pitchFamily="2" charset="-78"/>
              </a:rPr>
              <a:t>د.سرحان رشوان</a:t>
            </a:r>
            <a:endParaRPr lang="en-US" sz="3000" dirty="0">
              <a:solidFill>
                <a:schemeClr val="accent5">
                  <a:lumMod val="75000"/>
                </a:schemeClr>
              </a:solidFill>
              <a:latin typeface="+mj-lt"/>
              <a:ea typeface="+mj-ea"/>
              <a:cs typeface="PT Bold Heading" pitchFamily="2" charset="-78"/>
            </a:endParaRPr>
          </a:p>
          <a:p>
            <a:pPr marL="0" indent="0" fontAlgn="auto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lang="ar-SA" sz="3200" dirty="0">
              <a:solidFill>
                <a:srgbClr val="7030A0"/>
              </a:solidFill>
              <a:latin typeface="+mj-lt"/>
              <a:ea typeface="+mj-ea"/>
              <a:cs typeface="PT Bold Heading" pitchFamily="2" charset="-78"/>
            </a:endParaRPr>
          </a:p>
        </p:txBody>
      </p:sp>
      <p:pic>
        <p:nvPicPr>
          <p:cNvPr id="11267" name="صورة 6" descr="C:\Users\sh.newiegy\AppData\Local\Microsoft\Windows\Temporary Internet Files\Content.Word\IMG_067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19250" y="1700213"/>
            <a:ext cx="7129463" cy="48974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Tm="10000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>
          <a:xfrm>
            <a:off x="1476375" y="693738"/>
            <a:ext cx="7415213" cy="1006475"/>
          </a:xfrm>
        </p:spPr>
        <p:txBody>
          <a:bodyPr rtlCol="0">
            <a:normAutofit fontScale="92500"/>
          </a:bodyPr>
          <a:lstStyle/>
          <a:p>
            <a:pPr marL="0" indent="0" fontAlgn="auto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ar-SA" sz="3200" dirty="0" smtClean="0">
                <a:solidFill>
                  <a:srgbClr val="7030A0"/>
                </a:solidFill>
                <a:latin typeface="+mj-lt"/>
                <a:ea typeface="+mj-ea"/>
                <a:cs typeface="PT Bold Heading" pitchFamily="2" charset="-78"/>
              </a:rPr>
              <a:t>هيئة التدريس المحكمين للمسابقـة الثقافيـة بعنـوان  </a:t>
            </a:r>
          </a:p>
          <a:p>
            <a:pPr marL="0" indent="0" fontAlgn="auto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ar-SA" sz="3200" dirty="0" smtClean="0">
                <a:solidFill>
                  <a:srgbClr val="7030A0"/>
                </a:solidFill>
                <a:latin typeface="+mj-lt"/>
                <a:ea typeface="+mj-ea"/>
                <a:cs typeface="PT Bold Heading" pitchFamily="2" charset="-78"/>
              </a:rPr>
              <a:t>" </a:t>
            </a:r>
            <a:r>
              <a:rPr lang="ar-SA" sz="3200" dirty="0" smtClean="0">
                <a:solidFill>
                  <a:srgbClr val="FF0000"/>
                </a:solidFill>
                <a:latin typeface="+mj-lt"/>
                <a:ea typeface="+mj-ea"/>
                <a:cs typeface="PT Bold Heading" pitchFamily="2" charset="-78"/>
              </a:rPr>
              <a:t>إنجازات من المملكة </a:t>
            </a:r>
            <a:r>
              <a:rPr lang="ar-SA" sz="3200" dirty="0" smtClean="0">
                <a:solidFill>
                  <a:srgbClr val="7030A0"/>
                </a:solidFill>
                <a:latin typeface="+mj-lt"/>
                <a:ea typeface="+mj-ea"/>
                <a:cs typeface="PT Bold Heading" pitchFamily="2" charset="-78"/>
              </a:rPr>
              <a:t>»</a:t>
            </a:r>
          </a:p>
          <a:p>
            <a:pPr marL="0" indent="0" fontAlgn="auto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lang="ar-SA" sz="3200" dirty="0">
              <a:solidFill>
                <a:srgbClr val="7030A0"/>
              </a:solidFill>
              <a:latin typeface="+mj-lt"/>
              <a:ea typeface="+mj-ea"/>
              <a:cs typeface="PT Bold Heading" pitchFamily="2" charset="-78"/>
            </a:endParaRPr>
          </a:p>
        </p:txBody>
      </p:sp>
      <p:pic>
        <p:nvPicPr>
          <p:cNvPr id="12291" name="صورة 3" descr="C:\Users\sh.newiegy\AppData\Local\Microsoft\Windows\Temporary Internet Files\Content.Word\IMG_067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63713" y="1773238"/>
            <a:ext cx="7056437" cy="4851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Tm="10000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عنوان 1"/>
          <p:cNvSpPr>
            <a:spLocks noGrp="1"/>
          </p:cNvSpPr>
          <p:nvPr>
            <p:ph type="ctrTitle"/>
          </p:nvPr>
        </p:nvSpPr>
        <p:spPr>
          <a:xfrm>
            <a:off x="323850" y="71438"/>
            <a:ext cx="2303463" cy="909637"/>
          </a:xfrm>
          <a:blipFill dpi="0" rotWithShape="1">
            <a:blip r:embed="rId2"/>
            <a:srcRect/>
            <a:tile tx="0" ty="0" sx="100000" sy="100000" flip="none" algn="tl"/>
          </a:blipFill>
          <a:ln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ar-SA" altLang="en-US" sz="1600" b="1" smtClean="0">
                <a:solidFill>
                  <a:srgbClr val="7030A0"/>
                </a:solidFill>
              </a:rPr>
              <a:t>جامعة المجمعة </a:t>
            </a:r>
            <a:r>
              <a:rPr lang="en-US" altLang="en-US" sz="1600" smtClean="0">
                <a:solidFill>
                  <a:srgbClr val="7030A0"/>
                </a:solidFill>
              </a:rPr>
              <a:t/>
            </a:r>
            <a:br>
              <a:rPr lang="en-US" altLang="en-US" sz="1600" smtClean="0">
                <a:solidFill>
                  <a:srgbClr val="7030A0"/>
                </a:solidFill>
              </a:rPr>
            </a:br>
            <a:r>
              <a:rPr lang="ar-SA" altLang="en-US" sz="1600" b="1" smtClean="0">
                <a:solidFill>
                  <a:srgbClr val="7030A0"/>
                </a:solidFill>
              </a:rPr>
              <a:t>كلية المجتمع </a:t>
            </a:r>
            <a:r>
              <a:rPr lang="en-US" altLang="en-US" sz="1600" smtClean="0">
                <a:solidFill>
                  <a:srgbClr val="7030A0"/>
                </a:solidFill>
              </a:rPr>
              <a:t/>
            </a:r>
            <a:br>
              <a:rPr lang="en-US" altLang="en-US" sz="1600" smtClean="0">
                <a:solidFill>
                  <a:srgbClr val="7030A0"/>
                </a:solidFill>
              </a:rPr>
            </a:br>
            <a:r>
              <a:rPr lang="ar-SA" altLang="en-US" sz="1600" b="1" smtClean="0">
                <a:solidFill>
                  <a:srgbClr val="7030A0"/>
                </a:solidFill>
              </a:rPr>
              <a:t>لجنة الأنشطة الطلابية </a:t>
            </a:r>
            <a:endParaRPr lang="ar-SA" altLang="en-US" sz="1600" smtClean="0">
              <a:solidFill>
                <a:srgbClr val="7030A0"/>
              </a:solidFill>
            </a:endParaRP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12863" y="2708275"/>
            <a:ext cx="6662737" cy="1873250"/>
          </a:xfrm>
          <a:blipFill dpi="0" rotWithShape="1">
            <a:blip r:embed="rId2">
              <a:alphaModFix amt="21000"/>
            </a:blip>
            <a:srcRect/>
            <a:tile tx="0" ty="0" sx="100000" sy="100000" flip="none" algn="tl"/>
          </a:blipFill>
        </p:spPr>
        <p:txBody>
          <a:bodyPr rtlCol="0">
            <a:noAutofit/>
          </a:bodyPr>
          <a:lstStyle/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 typeface="Wingdings 3" charset="2"/>
              <a:buNone/>
              <a:defRPr/>
            </a:pPr>
            <a:r>
              <a:rPr lang="ar-SA" sz="6600" b="1" dirty="0" smtClean="0">
                <a:solidFill>
                  <a:srgbClr val="7030A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مع تحيات</a:t>
            </a:r>
          </a:p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 typeface="Wingdings 3" charset="2"/>
              <a:buNone/>
              <a:defRPr/>
            </a:pPr>
            <a:r>
              <a:rPr lang="ar-SA" sz="6600" b="1" u="sng" dirty="0" smtClean="0">
                <a:solidFill>
                  <a:srgbClr val="7030A0"/>
                </a:solidFill>
                <a:latin typeface="Adobe Arabic" panose="02040503050201020203" pitchFamily="18" charset="-78"/>
                <a:ea typeface="+mj-ea"/>
                <a:cs typeface="Adobe Arabic" panose="02040503050201020203" pitchFamily="18" charset="-78"/>
              </a:rPr>
              <a:t>لجنة الأنشطة الطلابية</a:t>
            </a:r>
            <a:endParaRPr lang="ar-SA" sz="4400" b="1" u="sng" dirty="0" smtClean="0">
              <a:solidFill>
                <a:srgbClr val="7030A0"/>
              </a:solidFill>
              <a:latin typeface="Adobe Arabic" panose="02040503050201020203" pitchFamily="18" charset="-78"/>
              <a:ea typeface="+mj-ea"/>
              <a:cs typeface="Adobe Arabic" panose="02040503050201020203" pitchFamily="18" charset="-78"/>
            </a:endParaRPr>
          </a:p>
        </p:txBody>
      </p:sp>
      <p:pic>
        <p:nvPicPr>
          <p:cNvPr id="51204" name="صورة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77" t="30023" r="11148" b="58916"/>
          <a:stretch>
            <a:fillRect/>
          </a:stretch>
        </p:blipFill>
        <p:spPr bwMode="auto">
          <a:xfrm>
            <a:off x="6659563" y="71438"/>
            <a:ext cx="2395537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Tm="10000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عنوان 1"/>
          <p:cNvSpPr>
            <a:spLocks noGrp="1"/>
          </p:cNvSpPr>
          <p:nvPr>
            <p:ph type="title"/>
          </p:nvPr>
        </p:nvSpPr>
        <p:spPr>
          <a:xfrm>
            <a:off x="1331913" y="620713"/>
            <a:ext cx="7558087" cy="936625"/>
          </a:xfrm>
        </p:spPr>
        <p:txBody>
          <a:bodyPr rtlCol="0">
            <a:normAutofit fontScale="90000"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ar-SA" sz="3200" dirty="0" smtClean="0">
                <a:solidFill>
                  <a:srgbClr val="7030A0"/>
                </a:solidFill>
                <a:cs typeface="PT Bold Heading" panose="02010400000000000000" pitchFamily="2" charset="-78"/>
              </a:rPr>
              <a:t>سعادة الدكتور عبد الرحمـن اليحيـى وكيــلا للكليــة للشؤون</a:t>
            </a:r>
            <a:r>
              <a:rPr lang="ar-SA" sz="3200" dirty="0">
                <a:solidFill>
                  <a:srgbClr val="7030A0"/>
                </a:solidFill>
                <a:cs typeface="PT Bold Heading" panose="02010400000000000000" pitchFamily="2" charset="-78"/>
              </a:rPr>
              <a:t> </a:t>
            </a:r>
            <a:r>
              <a:rPr lang="ar-SA" sz="3200" dirty="0" smtClean="0">
                <a:solidFill>
                  <a:srgbClr val="7030A0"/>
                </a:solidFill>
                <a:cs typeface="PT Bold Heading" panose="02010400000000000000" pitchFamily="2" charset="-78"/>
              </a:rPr>
              <a:t>التعليمية </a:t>
            </a:r>
          </a:p>
        </p:txBody>
      </p:sp>
      <p:pic>
        <p:nvPicPr>
          <p:cNvPr id="3075" name="Picture 4"/>
          <p:cNvPicPr>
            <a:picLocks noChangeAspect="1" noChangeArrowheads="1"/>
          </p:cNvPicPr>
          <p:nvPr/>
        </p:nvPicPr>
        <p:blipFill>
          <a:blip r:embed="rId2"/>
          <a:srcRect l="38255" t="32886" r="32047" b="32550"/>
          <a:stretch>
            <a:fillRect/>
          </a:stretch>
        </p:blipFill>
        <p:spPr bwMode="auto">
          <a:xfrm>
            <a:off x="1763713" y="1700213"/>
            <a:ext cx="6985000" cy="4968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Tm="10000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عنوان 1"/>
          <p:cNvSpPr>
            <a:spLocks noGrp="1"/>
          </p:cNvSpPr>
          <p:nvPr>
            <p:ph type="title"/>
          </p:nvPr>
        </p:nvSpPr>
        <p:spPr>
          <a:xfrm>
            <a:off x="1331913" y="188913"/>
            <a:ext cx="7669212" cy="1412875"/>
          </a:xfrm>
        </p:spPr>
        <p:txBody>
          <a:bodyPr rtlCol="0">
            <a:normAutofit fontScale="90000"/>
          </a:bodyPr>
          <a:lstStyle/>
          <a:p>
            <a:pPr algn="just" fontAlgn="auto">
              <a:spcAft>
                <a:spcPts val="0"/>
              </a:spcAft>
              <a:defRPr/>
            </a:pPr>
            <a:r>
              <a:rPr lang="ar-SA" sz="3200" dirty="0" smtClean="0">
                <a:solidFill>
                  <a:srgbClr val="7030A0"/>
                </a:solidFill>
                <a:cs typeface="PT Bold Heading" panose="02010400000000000000" pitchFamily="2" charset="-78"/>
              </a:rPr>
              <a:t>سعادة عميد الكلية و منسوبي الكلية يقدموا التهنئة لسعادة الدكتور عبد الرحمن اليحيى وكيلا للكلية للشؤون التعليمية </a:t>
            </a:r>
          </a:p>
        </p:txBody>
      </p:sp>
      <p:pic>
        <p:nvPicPr>
          <p:cNvPr id="4099" name="صورة 3" descr="C:\Users\sh.newiegy\AppData\Local\Microsoft\Windows\Temporary Internet Files\Content.Word\IMG_076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1913" y="1700213"/>
            <a:ext cx="7596187" cy="4968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Tm="10000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عنوان 1"/>
          <p:cNvSpPr>
            <a:spLocks noGrp="1"/>
          </p:cNvSpPr>
          <p:nvPr>
            <p:ph type="title"/>
          </p:nvPr>
        </p:nvSpPr>
        <p:spPr>
          <a:xfrm>
            <a:off x="1258888" y="620713"/>
            <a:ext cx="7742237" cy="1125537"/>
          </a:xfrm>
        </p:spPr>
        <p:txBody>
          <a:bodyPr/>
          <a:lstStyle/>
          <a:p>
            <a:pPr algn="just"/>
            <a:r>
              <a:rPr lang="ar-SA" altLang="en-US" sz="3200" smtClean="0">
                <a:solidFill>
                  <a:srgbClr val="7030A0"/>
                </a:solidFill>
                <a:cs typeface="PT Bold Heading" panose="02010400000000000000" pitchFamily="2" charset="-78"/>
              </a:rPr>
              <a:t>زيارة طلاب قسم العلوم الادارية و الانسانية تخصص المحاسبة لمكتب وزارة المالية</a:t>
            </a:r>
          </a:p>
        </p:txBody>
      </p:sp>
      <p:pic>
        <p:nvPicPr>
          <p:cNvPr id="5123" name="Picture 4" descr="C:\Users\sh.newiegy\AppData\Local\Microsoft\Windows\Temporary Internet Files\Content.IE5\YS6FTCHF\طµظˆط±ط© ط²ظٹط§ط±ط© ظ…ظƒطھط¨ ظˆط²ط§ط±ط© ط§ظ„ ظ…ط§ظ„ظٹط©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3350" y="1773238"/>
            <a:ext cx="7561263" cy="49736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Tm="10000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عنوان 1"/>
          <p:cNvSpPr>
            <a:spLocks noGrp="1"/>
          </p:cNvSpPr>
          <p:nvPr>
            <p:ph type="title"/>
          </p:nvPr>
        </p:nvSpPr>
        <p:spPr>
          <a:xfrm>
            <a:off x="1366838" y="647700"/>
            <a:ext cx="7742237" cy="1052513"/>
          </a:xfrm>
        </p:spPr>
        <p:txBody>
          <a:bodyPr rtlCol="0">
            <a:normAutofit fontScale="90000"/>
          </a:bodyPr>
          <a:lstStyle/>
          <a:p>
            <a:pPr algn="just" fontAlgn="auto">
              <a:spcAft>
                <a:spcPts val="0"/>
              </a:spcAft>
              <a:defRPr/>
            </a:pPr>
            <a:r>
              <a:rPr lang="ar-SA" sz="3200" dirty="0" smtClean="0">
                <a:solidFill>
                  <a:srgbClr val="7030A0"/>
                </a:solidFill>
                <a:cs typeface="PT Bold Heading" panose="02010400000000000000" pitchFamily="2" charset="-78"/>
              </a:rPr>
              <a:t> الدكتور الصادق يحيى و الدكتور خالد المضيبري يشاركان</a:t>
            </a:r>
            <a:br>
              <a:rPr lang="ar-SA" sz="3200" dirty="0" smtClean="0">
                <a:solidFill>
                  <a:srgbClr val="7030A0"/>
                </a:solidFill>
                <a:cs typeface="PT Bold Heading" panose="02010400000000000000" pitchFamily="2" charset="-78"/>
              </a:rPr>
            </a:br>
            <a:r>
              <a:rPr lang="ar-SA" sz="3200" dirty="0" smtClean="0">
                <a:solidFill>
                  <a:srgbClr val="7030A0"/>
                </a:solidFill>
                <a:cs typeface="PT Bold Heading" panose="02010400000000000000" pitchFamily="2" charset="-78"/>
              </a:rPr>
              <a:t> في المؤتمر الدولي التاسع عشر بدبي </a:t>
            </a:r>
          </a:p>
        </p:txBody>
      </p:sp>
      <p:pic>
        <p:nvPicPr>
          <p:cNvPr id="6147" name="صورة 3" descr="C:\Users\sh.newiegy\AppData\Local\Microsoft\Windows\Temporary Internet Files\Content.Word\IMG_0757.jpg"/>
          <p:cNvPicPr>
            <a:picLocks noChangeAspect="1" noChangeArrowheads="1"/>
          </p:cNvPicPr>
          <p:nvPr/>
        </p:nvPicPr>
        <p:blipFill>
          <a:blip r:embed="rId2"/>
          <a:srcRect b="23132"/>
          <a:stretch>
            <a:fillRect/>
          </a:stretch>
        </p:blipFill>
        <p:spPr bwMode="auto">
          <a:xfrm>
            <a:off x="450850" y="3573463"/>
            <a:ext cx="4121150" cy="30241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صورة 4" descr="C:\Users\sh.newiegy\AppData\Local\Microsoft\Windows\Temporary Internet Files\Content.Word\IMG_066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9338" y="1773238"/>
            <a:ext cx="4114800" cy="30241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Tm="10000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عنوان 1"/>
          <p:cNvSpPr>
            <a:spLocks noGrp="1"/>
          </p:cNvSpPr>
          <p:nvPr>
            <p:ph type="title"/>
          </p:nvPr>
        </p:nvSpPr>
        <p:spPr>
          <a:xfrm>
            <a:off x="1331913" y="620713"/>
            <a:ext cx="7669212" cy="981075"/>
          </a:xfrm>
        </p:spPr>
        <p:txBody>
          <a:bodyPr rtlCol="0">
            <a:normAutofit fontScale="90000"/>
          </a:bodyPr>
          <a:lstStyle/>
          <a:p>
            <a:pPr algn="just" fontAlgn="auto">
              <a:spcAft>
                <a:spcPts val="0"/>
              </a:spcAft>
              <a:defRPr/>
            </a:pPr>
            <a:r>
              <a:rPr lang="ar-SA" sz="3200" dirty="0" smtClean="0">
                <a:solidFill>
                  <a:srgbClr val="7030A0"/>
                </a:solidFill>
                <a:cs typeface="PT Bold Heading" panose="02010400000000000000" pitchFamily="2" charset="-78"/>
              </a:rPr>
              <a:t>مجلس الكلية يعقد اجتماعه الثامن برئاسة سعادة عميد الكلية رئيس المجلس</a:t>
            </a:r>
          </a:p>
        </p:txBody>
      </p:sp>
      <p:pic>
        <p:nvPicPr>
          <p:cNvPr id="7171" name="صورة 3" descr="C:\Users\sh.newiegy\AppData\Local\Microsoft\Windows\Temporary Internet Files\Content.Word\IMG_065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6375" y="1628775"/>
            <a:ext cx="7416800" cy="5067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Tm="10000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عنوان 1"/>
          <p:cNvSpPr>
            <a:spLocks noGrp="1"/>
          </p:cNvSpPr>
          <p:nvPr>
            <p:ph type="title"/>
          </p:nvPr>
        </p:nvSpPr>
        <p:spPr>
          <a:xfrm>
            <a:off x="1116013" y="692150"/>
            <a:ext cx="7956550" cy="550863"/>
          </a:xfrm>
        </p:spPr>
        <p:txBody>
          <a:bodyPr/>
          <a:lstStyle/>
          <a:p>
            <a:pPr algn="r"/>
            <a:r>
              <a:rPr lang="ar-SA" altLang="en-US" sz="3200" b="1" smtClean="0">
                <a:solidFill>
                  <a:srgbClr val="7030A0"/>
                </a:solidFill>
                <a:cs typeface="PT Bold Heading" panose="02010400000000000000" pitchFamily="2" charset="-78"/>
              </a:rPr>
              <a:t>لجنة الأنشطة الطلابية تقييم أمسية لمنسوبي الكلية </a:t>
            </a:r>
            <a:endParaRPr lang="ar-SA" altLang="en-US" sz="3200" smtClean="0">
              <a:solidFill>
                <a:srgbClr val="7030A0"/>
              </a:solidFill>
              <a:cs typeface="PT Bold Heading" panose="02010400000000000000" pitchFamily="2" charset="-78"/>
            </a:endParaRPr>
          </a:p>
        </p:txBody>
      </p:sp>
      <p:pic>
        <p:nvPicPr>
          <p:cNvPr id="8195" name="صورة 5" descr="C:\Users\sh.newiegy\AppData\Local\Microsoft\Windows\Temporary Internet Files\Content.Word\IMG_067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3350" y="1341438"/>
            <a:ext cx="7561263" cy="52562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Tm="10000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عنوان 1"/>
          <p:cNvSpPr>
            <a:spLocks noGrp="1"/>
          </p:cNvSpPr>
          <p:nvPr>
            <p:ph type="title"/>
          </p:nvPr>
        </p:nvSpPr>
        <p:spPr>
          <a:xfrm>
            <a:off x="1295400" y="620713"/>
            <a:ext cx="7740650" cy="1054100"/>
          </a:xfrm>
        </p:spPr>
        <p:txBody>
          <a:bodyPr/>
          <a:lstStyle/>
          <a:p>
            <a:pPr algn="just"/>
            <a:r>
              <a:rPr lang="ar-SA" altLang="en-US" sz="3200" b="1" smtClean="0">
                <a:solidFill>
                  <a:srgbClr val="7030A0"/>
                </a:solidFill>
                <a:cs typeface="PT Bold Heading" panose="02010400000000000000" pitchFamily="2" charset="-78"/>
              </a:rPr>
              <a:t>لجنة الأنشطة الطلابية تقييم أمسية لمنسوبي الكلية استعداد لكأس الجامعة </a:t>
            </a:r>
            <a:endParaRPr lang="ar-SA" altLang="en-US" sz="3200" smtClean="0">
              <a:solidFill>
                <a:srgbClr val="7030A0"/>
              </a:solidFill>
              <a:cs typeface="PT Bold Heading" panose="02010400000000000000" pitchFamily="2" charset="-78"/>
            </a:endParaRPr>
          </a:p>
        </p:txBody>
      </p:sp>
      <p:pic>
        <p:nvPicPr>
          <p:cNvPr id="9219" name="صورة 4" descr="C:\Users\sh.newiegy\AppData\Local\Microsoft\Windows\Temporary Internet Files\Content.Word\IMG_069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3350" y="1773238"/>
            <a:ext cx="7561263" cy="4895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Tm="10000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عنوان 1"/>
          <p:cNvSpPr>
            <a:spLocks noGrp="1"/>
          </p:cNvSpPr>
          <p:nvPr>
            <p:ph type="title"/>
          </p:nvPr>
        </p:nvSpPr>
        <p:spPr>
          <a:xfrm>
            <a:off x="1295400" y="692150"/>
            <a:ext cx="7740650" cy="838200"/>
          </a:xfrm>
        </p:spPr>
        <p:txBody>
          <a:bodyPr rtlCol="0">
            <a:normAutofit fontScale="90000"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ar-SA" sz="3200" b="1" dirty="0" smtClean="0">
                <a:solidFill>
                  <a:srgbClr val="7030A0"/>
                </a:solidFill>
                <a:cs typeface="PT Bold Heading" panose="02010400000000000000" pitchFamily="2" charset="-78"/>
              </a:rPr>
              <a:t>لجنـة الأنشطـة الطلابيـة تقييم أمسيـة لمنسوبـي الكليـة استعداد لكأس الجامعة </a:t>
            </a:r>
            <a:endParaRPr lang="ar-SA" sz="3200" dirty="0" smtClean="0">
              <a:solidFill>
                <a:srgbClr val="7030A0"/>
              </a:solidFill>
              <a:cs typeface="PT Bold Heading" panose="02010400000000000000" pitchFamily="2" charset="-78"/>
            </a:endParaRPr>
          </a:p>
        </p:txBody>
      </p:sp>
      <p:pic>
        <p:nvPicPr>
          <p:cNvPr id="10243" name="صورة 4" descr="C:\Users\sh.newiegy\AppData\Local\Microsoft\Windows\Temporary Internet Files\Content.Word\IMG_069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85900" y="1700213"/>
            <a:ext cx="7478713" cy="48974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Tm="10000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1_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3.xml><?xml version="1.0" encoding="utf-8"?>
<a:theme xmlns:a="http://schemas.openxmlformats.org/drawingml/2006/main" name="سمة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سمة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0</TotalTime>
  <Words>135</Words>
  <Application>Microsoft Office PowerPoint</Application>
  <PresentationFormat>On-screen Show (4:3)</PresentationFormat>
  <Paragraphs>19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Times New Roman</vt:lpstr>
      <vt:lpstr>Arial</vt:lpstr>
      <vt:lpstr>Century Gothic</vt:lpstr>
      <vt:lpstr>Wingdings 3</vt:lpstr>
      <vt:lpstr>Tahoma</vt:lpstr>
      <vt:lpstr>Adobe Arabic</vt:lpstr>
      <vt:lpstr>PT Bold Heading</vt:lpstr>
      <vt:lpstr>Wisp</vt:lpstr>
      <vt:lpstr>1_Wisp</vt:lpstr>
      <vt:lpstr>جامعة المجمعة  كلية المجتمع  لجنة الأنشطة الطلابية </vt:lpstr>
      <vt:lpstr>سعادة الدكتور عبد الرحمـن اليحيـى وكيــلا للكليــة للشؤون التعليمية </vt:lpstr>
      <vt:lpstr>سعادة عميد الكلية و منسوبي الكلية يقدموا التهنئة لسعادة الدكتور عبد الرحمن اليحيى وكيلا للكلية للشؤون التعليمية </vt:lpstr>
      <vt:lpstr>زيارة طلاب قسم العلوم الادارية و الانسانية تخصص المحاسبة لمكتب وزارة المالية</vt:lpstr>
      <vt:lpstr> الدكتور الصادق يحيى و الدكتور خالد المضيبري يشاركان  في المؤتمر الدولي التاسع عشر بدبي </vt:lpstr>
      <vt:lpstr>مجلس الكلية يعقد اجتماعه الثامن برئاسة سعادة عميد الكلية رئيس المجلس</vt:lpstr>
      <vt:lpstr>لجنة الأنشطة الطلابية تقييم أمسية لمنسوبي الكلية </vt:lpstr>
      <vt:lpstr>لجنة الأنشطة الطلابية تقييم أمسية لمنسوبي الكلية استعداد لكأس الجامعة </vt:lpstr>
      <vt:lpstr>لجنـة الأنشطـة الطلابيـة تقييم أمسيـة لمنسوبـي الكليـة استعداد لكأس الجامعة </vt:lpstr>
      <vt:lpstr>PowerPoint Presentation</vt:lpstr>
      <vt:lpstr>PowerPoint Presentation</vt:lpstr>
      <vt:lpstr>جامعة المجمعة  كلية المجتمع  لجنة الأنشطة الطلابية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من PowerPoint</dc:title>
  <dc:creator/>
  <cp:lastModifiedBy/>
  <cp:revision>0</cp:revision>
  <cp:lastPrinted>1601-01-01T00:00:00Z</cp:lastPrinted>
  <dcterms:created xsi:type="dcterms:W3CDTF">1601-01-01T00:00:00Z</dcterms:created>
  <dcterms:modified xsi:type="dcterms:W3CDTF">2015-04-18T10:20:39Z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  <property fmtid="{D5CDD505-2E9C-101B-9397-08002B2CF9AE}" pid="3" name="LCID">
    <vt:i4>1025</vt:i4>
  </property>
</Properties>
</file>