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94" r:id="rId1"/>
  </p:sldMasterIdLst>
  <p:notesMasterIdLst>
    <p:notesMasterId r:id="rId7"/>
  </p:notesMasterIdLst>
  <p:handoutMasterIdLst>
    <p:handoutMasterId r:id="rId8"/>
  </p:handoutMasterIdLst>
  <p:sldIdLst>
    <p:sldId id="308" r:id="rId2"/>
    <p:sldId id="305" r:id="rId3"/>
    <p:sldId id="306" r:id="rId4"/>
    <p:sldId id="304" r:id="rId5"/>
    <p:sldId id="307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1B8EFC1A-6E70-49C8-91B8-353653F2F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57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8EC8972B-248A-45A1-9477-4674F2508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93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0464C470-12A3-4D10-BB6D-7FAC134D37CB}" type="slidenum">
              <a:rPr lang="en-US" altLang="en-US"/>
              <a:pPr algn="l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88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458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799B1FA0-318A-4E37-820B-01EA4BDCB08A}" type="slidenum">
              <a:rPr lang="en-US" altLang="en-US"/>
              <a:pPr algn="l"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5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5799 w 8042"/>
              <a:gd name="T1" fmla="*/ 10000 h 10000"/>
              <a:gd name="T2" fmla="*/ 5961 w 8042"/>
              <a:gd name="T3" fmla="*/ 9880 h 10000"/>
              <a:gd name="T4" fmla="*/ 5988 w 8042"/>
              <a:gd name="T5" fmla="*/ 9820 h 10000"/>
              <a:gd name="T6" fmla="*/ 8042 w 8042"/>
              <a:gd name="T7" fmla="*/ 5260 h 10000"/>
              <a:gd name="T8" fmla="*/ 8042 w 8042"/>
              <a:gd name="T9" fmla="*/ 4721 h 10000"/>
              <a:gd name="T10" fmla="*/ 5988 w 8042"/>
              <a:gd name="T11" fmla="*/ 221 h 10000"/>
              <a:gd name="T12" fmla="*/ 5961 w 8042"/>
              <a:gd name="T13" fmla="*/ 160 h 10000"/>
              <a:gd name="T14" fmla="*/ 5799 w 8042"/>
              <a:gd name="T15" fmla="*/ 41 h 10000"/>
              <a:gd name="T16" fmla="*/ 18 w 8042"/>
              <a:gd name="T17" fmla="*/ 0 h 10000"/>
              <a:gd name="T18" fmla="*/ 0 w 8042"/>
              <a:gd name="T19" fmla="*/ 9991 h 10000"/>
              <a:gd name="T20" fmla="*/ 5799 w 8042"/>
              <a:gd name="T21" fmla="*/ 10000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576DD-3AC4-41F6-A44C-622A0DF0B7C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6428965"/>
      </p:ext>
    </p:extLst>
  </p:cSld>
  <p:clrMapOvr>
    <a:masterClrMapping/>
  </p:clrMapOvr>
  <p:transition spd="med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50B62-1FC5-4FE7-96B5-6F58D30FC3E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4037455"/>
      </p:ext>
    </p:extLst>
  </p:cSld>
  <p:clrMapOvr>
    <a:masterClrMapping/>
  </p:clrMapOvr>
  <p:transition spd="med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16246-D66D-45EA-9324-C76DE6ACAA7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6698039"/>
      </p:ext>
    </p:extLst>
  </p:cSld>
  <p:clrMapOvr>
    <a:masterClrMapping/>
  </p:clrMapOvr>
  <p:transition spd="med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0018F-5067-4B8A-9D58-494C32A5A21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0437175"/>
      </p:ext>
    </p:extLst>
  </p:cSld>
  <p:clrMapOvr>
    <a:masterClrMapping/>
  </p:clrMapOvr>
  <p:transition spd="med" advTm="1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7C826-7EE6-4317-9290-606B3EADA80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2623234"/>
      </p:ext>
    </p:extLst>
  </p:cSld>
  <p:clrMapOvr>
    <a:masterClrMapping/>
  </p:clrMapOvr>
  <p:transition spd="med" advTm="1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BFE16-4125-4084-8F69-DA245808DFF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5958108"/>
      </p:ext>
    </p:extLst>
  </p:cSld>
  <p:clrMapOvr>
    <a:masterClrMapping/>
  </p:clrMapOvr>
  <p:transition spd="med" advTm="1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44F99-CAE0-4E7F-89CF-B0952F6BB34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0221699"/>
      </p:ext>
    </p:extLst>
  </p:cSld>
  <p:clrMapOvr>
    <a:masterClrMapping/>
  </p:clrMapOvr>
  <p:transition spd="med" advTm="1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11271-BD43-4221-9ED0-7FDD9159BDF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2469292"/>
      </p:ext>
    </p:extLst>
  </p:cSld>
  <p:clrMapOvr>
    <a:masterClrMapping/>
  </p:clrMapOvr>
  <p:transition spd="med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245D8-643F-429E-AE11-118E75C4E8E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1383707"/>
      </p:ext>
    </p:extLst>
  </p:cSld>
  <p:clrMapOvr>
    <a:masterClrMapping/>
  </p:clrMapOvr>
  <p:transition spd="med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D7293-B50B-40EC-AF15-C358E407345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3332652"/>
      </p:ext>
    </p:extLst>
  </p:cSld>
  <p:clrMapOvr>
    <a:masterClrMapping/>
  </p:clrMapOvr>
  <p:transition spd="med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6D5EB-367F-42FA-B3D7-9C39F81B64A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7070055"/>
      </p:ext>
    </p:extLst>
  </p:cSld>
  <p:clrMapOvr>
    <a:masterClrMapping/>
  </p:clrMapOvr>
  <p:transition spd="med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E23CA-61DF-4AC4-8113-C95BE8AA763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1057253"/>
      </p:ext>
    </p:extLst>
  </p:cSld>
  <p:clrMapOvr>
    <a:masterClrMapping/>
  </p:clrMapOvr>
  <p:transition spd="med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03892-2846-4E5E-8A42-FB7BFFC5704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65472357"/>
      </p:ext>
    </p:extLst>
  </p:cSld>
  <p:clrMapOvr>
    <a:masterClrMapping/>
  </p:clrMapOvr>
  <p:transition spd="med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4F38-D08E-4A7C-A6BD-F8B6730AEDC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8180086"/>
      </p:ext>
    </p:extLst>
  </p:cSld>
  <p:clrMapOvr>
    <a:masterClrMapping/>
  </p:clrMapOvr>
  <p:transition spd="med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D3767-5DEF-4783-A092-6364EE109AB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2910437"/>
      </p:ext>
    </p:extLst>
  </p:cSld>
  <p:clrMapOvr>
    <a:masterClrMapping/>
  </p:clrMapOvr>
  <p:transition spd="med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7908 w 7908"/>
              <a:gd name="T1" fmla="*/ 4694 h 10000"/>
              <a:gd name="T2" fmla="*/ 6575 w 7908"/>
              <a:gd name="T3" fmla="*/ 188 h 10000"/>
              <a:gd name="T4" fmla="*/ 6546 w 7908"/>
              <a:gd name="T5" fmla="*/ 94 h 10000"/>
              <a:gd name="T6" fmla="*/ 6463 w 7908"/>
              <a:gd name="T7" fmla="*/ 0 h 10000"/>
              <a:gd name="T8" fmla="*/ 5935 w 7908"/>
              <a:gd name="T9" fmla="*/ 0 h 10000"/>
              <a:gd name="T10" fmla="*/ 0 w 7908"/>
              <a:gd name="T11" fmla="*/ 62 h 10000"/>
              <a:gd name="T12" fmla="*/ 0 w 7908"/>
              <a:gd name="T13" fmla="*/ 10000 h 10000"/>
              <a:gd name="T14" fmla="*/ 5935 w 7908"/>
              <a:gd name="T15" fmla="*/ 9952 h 10000"/>
              <a:gd name="T16" fmla="*/ 6463 w 7908"/>
              <a:gd name="T17" fmla="*/ 9952 h 10000"/>
              <a:gd name="T18" fmla="*/ 6546 w 7908"/>
              <a:gd name="T19" fmla="*/ 9859 h 10000"/>
              <a:gd name="T20" fmla="*/ 6575 w 7908"/>
              <a:gd name="T21" fmla="*/ 9764 h 10000"/>
              <a:gd name="T22" fmla="*/ 7908 w 7908"/>
              <a:gd name="T23" fmla="*/ 5258 h 10000"/>
              <a:gd name="T24" fmla="*/ 7908 w 7908"/>
              <a:gd name="T25" fmla="*/ 4694 h 1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5986-2BCC-4778-B2B4-C5E73EF01DA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7516490"/>
      </p:ext>
    </p:extLst>
  </p:cSld>
  <p:clrMapOvr>
    <a:masterClrMapping/>
  </p:clrMapOvr>
  <p:transition spd="med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2000" smtClean="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2B1412C3-5141-4618-A345-6859C8EFFFB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ransition spd="med" advTm="10000">
    <p:fade/>
  </p:transition>
  <p:txStyles>
    <p:titleStyle>
      <a:lvl1pPr algn="l" defTabSz="457200" rtl="1" fontAlgn="base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1" fontAlgn="base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r" defTabSz="457200" rtl="1" fontAlgn="base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%D8%B9%D9%86+%D8%A7%D9%84%D9%86%D9%81%D8%B3%D9%83&amp;source=images&amp;cd=&amp;cad=rja&amp;docid=aDKWAIn3Bt9wGM&amp;tbnid=ftd1XHQwXUIj-M:&amp;ved=0CAUQjRw&amp;url=http://www.facebook.com/pages/%D8%AA%D8%B1%D9%81%D9%8A%D9%87-%D9%88-%D8%AA%D8%B1%D9%88%D9%8A%D8%AD-%D8%B9%D9%86-%D8%A7%D9%84%D9%86%D9%81%D8%B3/133278116749243&amp;ei=mUhhUfWIDY-N0wWQhoGoCA&amp;psig=AFQjCNF1CizPxGHYgcrOpNIJMbJ9M7dXjA&amp;ust=136541636865166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وان 1"/>
          <p:cNvSpPr>
            <a:spLocks noGrp="1"/>
          </p:cNvSpPr>
          <p:nvPr>
            <p:ph type="ctrTitle"/>
          </p:nvPr>
        </p:nvSpPr>
        <p:spPr>
          <a:xfrm>
            <a:off x="323850" y="71438"/>
            <a:ext cx="2303463" cy="909637"/>
          </a:xfr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altLang="en-US" sz="1600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en-US" sz="1600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12863" y="2708275"/>
            <a:ext cx="6662737" cy="1873250"/>
          </a:xfrm>
          <a:blipFill dpi="0" rotWithShape="1">
            <a:blip r:embed="rId2">
              <a:alphaModFix amt="21000"/>
            </a:blip>
            <a:srcRect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dirty="0" smtClean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المجلة المرئية للأنشطة الطلابية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4400" b="1" u="sng" dirty="0" smtClean="0">
                <a:solidFill>
                  <a:srgbClr val="7030A0"/>
                </a:solidFill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(العدد الثالث عشر)</a:t>
            </a:r>
          </a:p>
        </p:txBody>
      </p:sp>
      <p:pic>
        <p:nvPicPr>
          <p:cNvPr id="20484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7" t="30023" r="11148" b="58916"/>
          <a:stretch>
            <a:fillRect/>
          </a:stretch>
        </p:blipFill>
        <p:spPr bwMode="auto">
          <a:xfrm>
            <a:off x="6659563" y="71438"/>
            <a:ext cx="23955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وان 1"/>
          <p:cNvSpPr>
            <a:spLocks noGrp="1"/>
          </p:cNvSpPr>
          <p:nvPr>
            <p:ph type="title"/>
          </p:nvPr>
        </p:nvSpPr>
        <p:spPr>
          <a:xfrm>
            <a:off x="2195513" y="620713"/>
            <a:ext cx="5329237" cy="704850"/>
          </a:xfrm>
        </p:spPr>
        <p:txBody>
          <a:bodyPr/>
          <a:lstStyle/>
          <a:p>
            <a:pPr algn="ctr"/>
            <a:r>
              <a:rPr lang="ar-SA" altLang="en-US" smtClean="0">
                <a:solidFill>
                  <a:srgbClr val="7030A0"/>
                </a:solidFill>
                <a:cs typeface="PT Bold Heading" panose="02010400000000000000" pitchFamily="2" charset="-78"/>
              </a:rPr>
              <a:t>الطالب المثالي للأسبوع الماضي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2881312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عنصر نائب للمحتوى 1"/>
          <p:cNvSpPr txBox="1">
            <a:spLocks/>
          </p:cNvSpPr>
          <p:nvPr/>
        </p:nvSpPr>
        <p:spPr>
          <a:xfrm>
            <a:off x="3203575" y="1844675"/>
            <a:ext cx="5797550" cy="44656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ct val="0"/>
              </a:spcBef>
              <a:buFontTx/>
              <a:buNone/>
              <a:defRPr/>
            </a:pPr>
            <a:r>
              <a:rPr lang="ar-SA" sz="2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يسر لجنة الأنشطة الطلابية أن تعلن الطالب:</a:t>
            </a:r>
          </a:p>
          <a:p>
            <a:pPr marL="0" indent="0" algn="ctr" fontAlgn="auto">
              <a:spcBef>
                <a:spcPct val="0"/>
              </a:spcBef>
              <a:buFontTx/>
              <a:buNone/>
              <a:defRPr/>
            </a:pPr>
            <a:endParaRPr lang="ar-SA" sz="2400" dirty="0" smtClean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بجاد </a:t>
            </a:r>
            <a:r>
              <a:rPr lang="ar-SA" sz="40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عامر عبد الله الثبيتي </a:t>
            </a:r>
          </a:p>
          <a:p>
            <a:pPr marL="0" indent="0" algn="ctr" fontAlgn="auto">
              <a:spcBef>
                <a:spcPct val="0"/>
              </a:spcBef>
              <a:buFontTx/>
              <a:buNone/>
              <a:defRPr/>
            </a:pPr>
            <a:r>
              <a:rPr lang="ar-SA" sz="30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المستوى الرابع لغة انجليزية (321100976)</a:t>
            </a:r>
          </a:p>
          <a:p>
            <a:pPr marL="0" indent="0" algn="ctr" fontAlgn="auto">
              <a:spcBef>
                <a:spcPct val="0"/>
              </a:spcBef>
              <a:buFontTx/>
              <a:buNone/>
              <a:defRPr/>
            </a:pPr>
            <a:endParaRPr lang="ar-SA" sz="900" dirty="0" smtClean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spcBef>
                <a:spcPct val="0"/>
              </a:spcBef>
              <a:buFontTx/>
              <a:buNone/>
              <a:defRPr/>
            </a:pPr>
            <a:r>
              <a:rPr lang="ar-SA" sz="1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 </a:t>
            </a:r>
          </a:p>
          <a:p>
            <a:pPr marL="0" indent="0" algn="ctr" fontAlgn="auto">
              <a:spcBef>
                <a:spcPct val="0"/>
              </a:spcBef>
              <a:buFontTx/>
              <a:buNone/>
              <a:defRPr/>
            </a:pPr>
            <a:r>
              <a:rPr lang="ar-SA" sz="24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طالباً مثالياً للكلية </a:t>
            </a:r>
          </a:p>
          <a:p>
            <a:pPr marL="0" indent="0" algn="ctr" fontAlgn="auto">
              <a:spcBef>
                <a:spcPct val="0"/>
              </a:spcBef>
              <a:buFontTx/>
              <a:buNone/>
              <a:defRPr/>
            </a:pPr>
            <a:r>
              <a:rPr lang="ar-SA" sz="2400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للأسبوع الماضي</a:t>
            </a:r>
          </a:p>
          <a:p>
            <a:pPr marL="0" indent="0" algn="just" fontAlgn="auto">
              <a:spcBef>
                <a:spcPct val="0"/>
              </a:spcBef>
              <a:buFontTx/>
              <a:buNone/>
              <a:defRPr/>
            </a:pPr>
            <a:endParaRPr lang="ar-SA" sz="2400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just" fontAlgn="auto">
              <a:spcBef>
                <a:spcPct val="0"/>
              </a:spcBef>
              <a:buFontTx/>
              <a:buNone/>
              <a:defRPr/>
            </a:pPr>
            <a:r>
              <a:rPr lang="ar-SA" sz="2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لتفوقه </a:t>
            </a:r>
            <a:r>
              <a:rPr lang="ar-SA" sz="24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الأكاديمي </a:t>
            </a:r>
            <a:r>
              <a:rPr lang="ar-SA" sz="2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ومشاركته </a:t>
            </a:r>
            <a:r>
              <a:rPr lang="ar-SA" sz="24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بمناشط الكلية بفاعلية </a:t>
            </a:r>
          </a:p>
          <a:p>
            <a:pPr marL="0" indent="0" algn="just" fontAlgn="auto">
              <a:spcBef>
                <a:spcPct val="0"/>
              </a:spcBef>
              <a:buFontTx/>
              <a:buNone/>
              <a:defRPr/>
            </a:pPr>
            <a:r>
              <a:rPr lang="ar-SA" sz="24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مع أطيب التمنيات بالتوفيق </a:t>
            </a:r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وان 1"/>
          <p:cNvSpPr>
            <a:spLocks noGrp="1"/>
          </p:cNvSpPr>
          <p:nvPr>
            <p:ph type="title"/>
          </p:nvPr>
        </p:nvSpPr>
        <p:spPr>
          <a:xfrm>
            <a:off x="1908175" y="404813"/>
            <a:ext cx="5653088" cy="10541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SA" sz="7200" dirty="0" smtClean="0">
                <a:solidFill>
                  <a:srgbClr val="7030A0"/>
                </a:solidFill>
                <a:cs typeface="PT Bold Heading" panose="02010400000000000000" pitchFamily="2" charset="-78"/>
              </a:rPr>
              <a:t>إعــلان </a:t>
            </a: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132138" y="1628775"/>
            <a:ext cx="5868987" cy="4464050"/>
          </a:xfrm>
        </p:spPr>
        <p:txBody>
          <a:bodyPr rtlCol="0">
            <a:normAutofit/>
          </a:bodyPr>
          <a:lstStyle/>
          <a:p>
            <a:pPr marL="0" indent="0"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23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تعلن لجنة الانشطة الطلابية بالكلية عن إقامة دورة تدريبية بعنوان</a:t>
            </a:r>
            <a:endParaRPr lang="ar-SA" sz="2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just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sz="900" dirty="0" smtClean="0">
              <a:solidFill>
                <a:srgbClr val="00B050"/>
              </a:solidFill>
              <a:cs typeface="PT Bold Heading" pitchFamily="2" charset="-78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3600" dirty="0" smtClean="0">
                <a:solidFill>
                  <a:srgbClr val="00B050"/>
                </a:solidFill>
                <a:cs typeface="PT Bold Heading" pitchFamily="2" charset="-78"/>
              </a:rPr>
              <a:t>» </a:t>
            </a:r>
            <a:r>
              <a:rPr lang="ar-SA" sz="3600" dirty="0" smtClean="0">
                <a:solidFill>
                  <a:srgbClr val="00B050"/>
                </a:solidFill>
                <a:latin typeface="+mj-lt"/>
                <a:ea typeface="+mj-ea"/>
                <a:cs typeface="PT Bold Heading" pitchFamily="2" charset="-78"/>
              </a:rPr>
              <a:t>اعرف نفسك »</a:t>
            </a:r>
            <a:endParaRPr lang="ar-SA" sz="3600" dirty="0">
              <a:solidFill>
                <a:srgbClr val="00B05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r>
              <a:rPr lang="ar-SA" sz="2400" dirty="0" smtClean="0">
                <a:solidFill>
                  <a:srgbClr val="FF0000"/>
                </a:solidFill>
                <a:latin typeface="+mj-lt"/>
                <a:ea typeface="+mj-ea"/>
                <a:cs typeface="PT Bold Heading" pitchFamily="2" charset="-78"/>
              </a:rPr>
              <a:t>إعداد </a:t>
            </a:r>
            <a:r>
              <a:rPr lang="ar-SA" sz="2400" dirty="0">
                <a:solidFill>
                  <a:srgbClr val="FF0000"/>
                </a:solidFill>
                <a:latin typeface="+mj-lt"/>
                <a:ea typeface="+mj-ea"/>
                <a:cs typeface="PT Bold Heading" pitchFamily="2" charset="-78"/>
              </a:rPr>
              <a:t>و </a:t>
            </a:r>
            <a:r>
              <a:rPr lang="ar-SA" sz="2400" dirty="0" smtClean="0">
                <a:solidFill>
                  <a:srgbClr val="FF0000"/>
                </a:solidFill>
                <a:latin typeface="+mj-lt"/>
                <a:ea typeface="+mj-ea"/>
                <a:cs typeface="PT Bold Heading" pitchFamily="2" charset="-78"/>
              </a:rPr>
              <a:t>تقديم .أحمد ياسين </a:t>
            </a:r>
          </a:p>
          <a:p>
            <a:pPr marL="0" indent="0" algn="just" fontAlgn="auto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endParaRPr lang="ar-SA" sz="1050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just" fontAlgn="auto">
              <a:lnSpc>
                <a:spcPct val="115000"/>
              </a:lnSpc>
              <a:spcAft>
                <a:spcPts val="1000"/>
              </a:spcAft>
              <a:buFontTx/>
              <a:buNone/>
              <a:defRPr/>
            </a:pPr>
            <a:r>
              <a:rPr lang="ar-SA" sz="24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يوم الاثنين 1434/5/27 هـ ، </a:t>
            </a:r>
            <a:r>
              <a:rPr lang="ar-SA" sz="23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الساعة </a:t>
            </a:r>
            <a:r>
              <a:rPr lang="ar-SA" sz="23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السادسة و نصف مساءاً </a:t>
            </a:r>
            <a:r>
              <a:rPr lang="ar-SA" sz="23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بقاعة رقم 11.</a:t>
            </a:r>
            <a:r>
              <a:rPr lang="ar-SA" sz="28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 </a:t>
            </a: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ar-SA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ar-SA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بادر </a:t>
            </a:r>
            <a:r>
              <a:rPr lang="ar-SA" sz="28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بالتسجيل لدى معد </a:t>
            </a:r>
            <a:r>
              <a:rPr lang="ar-SA" sz="28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PT Bold Heading" pitchFamily="2" charset="-78"/>
              </a:rPr>
              <a:t>الدورة</a:t>
            </a:r>
            <a:endParaRPr lang="ar-SA" sz="900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23556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7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algn="r" rtl="1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algn="r" rtl="1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ar-SA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2" name="صورة 6" descr="http://sphotos-a.xx.fbcdn.net/hphotos-ash4/421594_267831713293882_1321687012_n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735138"/>
            <a:ext cx="2520950" cy="242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وان 1"/>
          <p:cNvSpPr>
            <a:spLocks noGrp="1"/>
          </p:cNvSpPr>
          <p:nvPr>
            <p:ph type="title"/>
          </p:nvPr>
        </p:nvSpPr>
        <p:spPr>
          <a:xfrm>
            <a:off x="827088" y="692150"/>
            <a:ext cx="7886700" cy="622300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ar-SA" sz="3200" b="1" dirty="0" smtClean="0">
                <a:solidFill>
                  <a:srgbClr val="7030A0"/>
                </a:solidFill>
                <a:cs typeface="PT Bold Heading" panose="02010400000000000000" pitchFamily="2" charset="-78"/>
              </a:rPr>
              <a:t>فريق منسوبي الكلية يتدرب استعداد لكأس الجامعة </a:t>
            </a:r>
            <a:endParaRPr lang="ar-SA" sz="3200" dirty="0" smtClean="0">
              <a:solidFill>
                <a:srgbClr val="7030A0"/>
              </a:solidFill>
              <a:cs typeface="PT Bold Heading" panose="02010400000000000000" pitchFamily="2" charset="-78"/>
            </a:endParaRPr>
          </a:p>
        </p:txBody>
      </p:sp>
      <p:pic>
        <p:nvPicPr>
          <p:cNvPr id="5123" name="صورة 4" descr="C:\Users\sh.newiegy\AppData\Local\Microsoft\Windows\Temporary Internet Files\Content.Word\IMG_06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484313"/>
            <a:ext cx="7597775" cy="504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وان 1"/>
          <p:cNvSpPr>
            <a:spLocks noGrp="1"/>
          </p:cNvSpPr>
          <p:nvPr>
            <p:ph type="ctrTitle"/>
          </p:nvPr>
        </p:nvSpPr>
        <p:spPr>
          <a:xfrm>
            <a:off x="323850" y="71438"/>
            <a:ext cx="2303463" cy="909637"/>
          </a:xfr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ar-SA" altLang="en-US" sz="1600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en-US" sz="1600" smtClean="0">
                <a:solidFill>
                  <a:srgbClr val="7030A0"/>
                </a:solidFill>
              </a:rPr>
              <a:t/>
            </a:r>
            <a:br>
              <a:rPr lang="en-US" altLang="en-US" sz="1600" smtClean="0">
                <a:solidFill>
                  <a:srgbClr val="7030A0"/>
                </a:solidFill>
              </a:rPr>
            </a:br>
            <a:r>
              <a:rPr lang="ar-SA" altLang="en-US" sz="1600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en-US" sz="1600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12863" y="2708275"/>
            <a:ext cx="6662737" cy="1873250"/>
          </a:xfrm>
          <a:blipFill dpi="0" rotWithShape="1">
            <a:blip r:embed="rId2">
              <a:alphaModFix amt="21000"/>
            </a:blip>
            <a:srcRect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dirty="0" smtClean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مع تحيات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ar-SA" sz="6600" b="1" u="sng" dirty="0" smtClean="0">
                <a:solidFill>
                  <a:srgbClr val="7030A0"/>
                </a:solidFill>
                <a:latin typeface="Adobe Arabic" panose="02040503050201020203" pitchFamily="18" charset="-78"/>
                <a:ea typeface="+mj-ea"/>
                <a:cs typeface="Adobe Arabic" panose="02040503050201020203" pitchFamily="18" charset="-78"/>
              </a:rPr>
              <a:t>لجنة الأنشطة الطلابية</a:t>
            </a:r>
            <a:endParaRPr lang="ar-SA" sz="4400" b="1" u="sng" dirty="0" smtClean="0">
              <a:solidFill>
                <a:srgbClr val="7030A0"/>
              </a:solidFill>
              <a:latin typeface="Adobe Arabic" panose="02040503050201020203" pitchFamily="18" charset="-78"/>
              <a:ea typeface="+mj-ea"/>
              <a:cs typeface="Adobe Arabic" panose="02040503050201020203" pitchFamily="18" charset="-78"/>
            </a:endParaRPr>
          </a:p>
        </p:txBody>
      </p:sp>
      <p:pic>
        <p:nvPicPr>
          <p:cNvPr id="26628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7" t="30023" r="11148" b="58916"/>
          <a:stretch>
            <a:fillRect/>
          </a:stretch>
        </p:blipFill>
        <p:spPr bwMode="auto">
          <a:xfrm>
            <a:off x="6659563" y="71438"/>
            <a:ext cx="23955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107</Words>
  <Application>Microsoft Office PowerPoint</Application>
  <PresentationFormat>On-screen Show (4:3)</PresentationFormat>
  <Paragraphs>30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Times New Roman</vt:lpstr>
      <vt:lpstr>Arial</vt:lpstr>
      <vt:lpstr>Century Gothic</vt:lpstr>
      <vt:lpstr>Wingdings 3</vt:lpstr>
      <vt:lpstr>Tahoma</vt:lpstr>
      <vt:lpstr>Adobe Arabic</vt:lpstr>
      <vt:lpstr>PT Bold Heading</vt:lpstr>
      <vt:lpstr>Wisp</vt:lpstr>
      <vt:lpstr>جامعة المجمعة  كلية المجتمع  لجنة الأنشطة الطلابية </vt:lpstr>
      <vt:lpstr>الطالب المثالي للأسبوع الماضي</vt:lpstr>
      <vt:lpstr>إعــلان </vt:lpstr>
      <vt:lpstr>فريق منسوبي الكلية يتدرب استعداد لكأس الجامعة </vt:lpstr>
      <vt:lpstr>جامعة المجمعة  كلية المجتمع  لجنة الأنشطة الطلابية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0</cp:revision>
  <cp:lastPrinted>1601-01-01T00:00:00Z</cp:lastPrinted>
  <dcterms:created xsi:type="dcterms:W3CDTF">1601-01-01T00:00:00Z</dcterms:created>
  <dcterms:modified xsi:type="dcterms:W3CDTF">2015-04-18T10:21:00Z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