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16" r:id="rId2"/>
    <p:sldId id="318" r:id="rId3"/>
    <p:sldId id="306" r:id="rId4"/>
    <p:sldId id="307" r:id="rId5"/>
    <p:sldId id="308" r:id="rId6"/>
    <p:sldId id="319" r:id="rId7"/>
    <p:sldId id="312" r:id="rId8"/>
    <p:sldId id="304" r:id="rId9"/>
    <p:sldId id="309" r:id="rId10"/>
    <p:sldId id="310" r:id="rId11"/>
    <p:sldId id="314" r:id="rId12"/>
    <p:sldId id="315" r:id="rId13"/>
    <p:sldId id="31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C1ACFD6E-ACBC-428B-BA8A-33D107531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39D5099C-841C-46D0-BBF2-6488527CD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6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E3A757B-FDEC-41CE-946D-DCDF1CE7910A}" type="slidenum">
              <a:rPr lang="en-US" altLang="en-US" smtClean="0"/>
              <a:pPr algn="l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814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ECBE2AB0-0F58-43BB-8669-0D4DA4952B88}" type="slidenum">
              <a:rPr lang="en-US" altLang="en-US" smtClean="0"/>
              <a:pPr algn="l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700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0A055C8-4464-433C-81C2-90D8A8449643}" type="slidenum">
              <a:rPr lang="en-US" altLang="en-US" smtClean="0"/>
              <a:pPr algn="l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7615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385FA26-9319-4862-9276-1D2D8B57682F}" type="slidenum">
              <a:rPr lang="en-US" altLang="en-US" smtClean="0"/>
              <a:pPr algn="l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6180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7455237-0CA2-4FD9-8FF5-A5867CF66308}" type="slidenum">
              <a:rPr lang="en-US" altLang="en-US" smtClean="0"/>
              <a:pPr algn="l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71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D09B8BD-C31B-4BFF-B875-FF0F4B4CF607}" type="slidenum">
              <a:rPr lang="en-US" altLang="en-US" smtClean="0"/>
              <a:pPr algn="l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420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F6724363-2770-4CE5-9597-A251BCDCD09F}" type="slidenum">
              <a:rPr lang="en-US" altLang="en-US" smtClean="0"/>
              <a:pPr algn="l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81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99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2B5B78F-69B2-485B-A132-FB4E56E53F1F}" type="slidenum">
              <a:rPr lang="en-US" altLang="en-US" smtClean="0"/>
              <a:pPr algn="l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885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18FED-A8DD-4AE3-B8F6-72EDEA04144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8815618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274E-83B8-459C-A4FA-C2E5583EDF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0566732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F057-1138-4021-8A03-3343F2659BE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7544869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93DA-3BAA-4496-978D-3D4F33DEE6D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5831291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B8EF9-09F5-4335-BD10-B0323D20B1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092208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91A8-BC73-4892-9DA1-798CB12287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425043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E818-3294-4583-9648-9D8477AE2AA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7937862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D6E1-ACF8-461F-BAD8-25A7DB8AE0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710341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6839-9039-4DDB-8FFF-D28D45E524C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4589902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FC1E-1ADB-45EF-9A28-D7F9115A319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759755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1EA-EF99-43EC-B6DB-0D987BF0FC9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637729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9E6-404B-4D36-BE48-DD9FA657C7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187393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7FF9-B318-47AD-8EB0-33DF5AF109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8180494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30034-4787-4612-A548-DD184196526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870024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8D54-E933-47BC-AC50-EC934533A59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371177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287-2397-454F-A06F-18DDC5D12C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2464569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55DA1F1-7A6C-4C7F-92FF-CAADECF7120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med" advTm="10000">
    <p:fade/>
  </p:transition>
  <p:txStyles>
    <p:titleStyle>
      <a:lvl1pPr algn="l" defTabSz="457200" rtl="1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f/fa/GDP_PPP_Per_Capita_IMF_2008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الرابع عشر)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1"/>
          <p:cNvSpPr>
            <a:spLocks noGrp="1"/>
          </p:cNvSpPr>
          <p:nvPr>
            <p:ph type="title"/>
          </p:nvPr>
        </p:nvSpPr>
        <p:spPr>
          <a:xfrm>
            <a:off x="1692275" y="692150"/>
            <a:ext cx="7235825" cy="693738"/>
          </a:xfrm>
        </p:spPr>
        <p:txBody>
          <a:bodyPr/>
          <a:lstStyle/>
          <a:p>
            <a:pPr algn="r" eaLnBrk="1" hangingPunct="1"/>
            <a:r>
              <a:rPr lang="ar-SA" altLang="en-US" sz="32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منسوبـي الكليـة و مسانـدة لفريـق الكليـة</a:t>
            </a:r>
            <a:endParaRPr lang="ar-SA" altLang="en-US" sz="3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1267" name="Picture 2" descr="IMG_0889"/>
          <p:cNvPicPr>
            <a:picLocks noChangeAspect="1" noChangeArrowheads="1"/>
          </p:cNvPicPr>
          <p:nvPr/>
        </p:nvPicPr>
        <p:blipFill>
          <a:blip r:embed="rId2"/>
          <a:srcRect l="22711"/>
          <a:stretch>
            <a:fillRect/>
          </a:stretch>
        </p:blipFill>
        <p:spPr bwMode="auto">
          <a:xfrm>
            <a:off x="1476375" y="1484313"/>
            <a:ext cx="7416800" cy="518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1"/>
          <p:cNvSpPr>
            <a:spLocks noGrp="1"/>
          </p:cNvSpPr>
          <p:nvPr>
            <p:ph type="title"/>
          </p:nvPr>
        </p:nvSpPr>
        <p:spPr>
          <a:xfrm>
            <a:off x="3132138" y="476250"/>
            <a:ext cx="3024187" cy="982663"/>
          </a:xfrm>
        </p:spPr>
        <p:txBody>
          <a:bodyPr/>
          <a:lstStyle/>
          <a:p>
            <a:pPr algn="ctr" eaLnBrk="1" hangingPunct="1"/>
            <a:r>
              <a:rPr lang="ar-SA" altLang="en-US" sz="540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إعـــلان </a:t>
            </a:r>
            <a:endParaRPr lang="ar-SA" altLang="en-US" sz="7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348038" y="1701800"/>
            <a:ext cx="5545137" cy="41751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عن زيارة مكة و المدينة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خلال الفترة </a:t>
            </a:r>
            <a:endParaRPr lang="ar-SA" sz="32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من 21 إلى 1434/6/23 هـ</a:t>
            </a:r>
            <a:endParaRPr lang="en-US" sz="32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2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بالتسجيل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في النموذج المعد في مقر الأنشطة الطلابية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36868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2" descr="http://www.al-madina.com/files/imagecache/imageitem/7_96.jpg"/>
          <p:cNvPicPr>
            <a:picLocks noChangeAspect="1" noChangeArrowheads="1"/>
          </p:cNvPicPr>
          <p:nvPr/>
        </p:nvPicPr>
        <p:blipFill>
          <a:blip r:embed="rId3"/>
          <a:srcRect r="2789" b="7355"/>
          <a:stretch>
            <a:fillRect/>
          </a:stretch>
        </p:blipFill>
        <p:spPr bwMode="auto">
          <a:xfrm>
            <a:off x="395288" y="1844675"/>
            <a:ext cx="2952750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403350" y="620713"/>
            <a:ext cx="7561263" cy="18002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2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تقيم الخدمات الطبية بالجامعة حملة للتبرع بالدم بكلية المجتمع الأحد 1434/6/11 هـ ، </a:t>
            </a:r>
            <a:r>
              <a:rPr lang="ar-SA" sz="32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الساعة التاسعة صباحاً </a:t>
            </a:r>
            <a:endParaRPr lang="ar-SA" sz="32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3891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7" name="Picture 2" descr="http://www.arabvolunteering.org/corner/attachments/310d1181789731-464ad2fa843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276475"/>
            <a:ext cx="4506912" cy="416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4096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2195513" y="620713"/>
            <a:ext cx="5329237" cy="704850"/>
          </a:xfrm>
        </p:spPr>
        <p:txBody>
          <a:bodyPr/>
          <a:lstStyle/>
          <a:p>
            <a:pPr algn="ctr" eaLnBrk="1" hangingPunct="1"/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الطالب المثالي للأسبوع الماضي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88131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لمحتوى 1"/>
          <p:cNvSpPr txBox="1">
            <a:spLocks/>
          </p:cNvSpPr>
          <p:nvPr/>
        </p:nvSpPr>
        <p:spPr>
          <a:xfrm>
            <a:off x="3203575" y="1844675"/>
            <a:ext cx="5797550" cy="44656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يسر لجنة الأنشطة الطلابية أن تعلن الطالب: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endParaRPr lang="ar-SA" sz="24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بجاد </a:t>
            </a: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عامر عبد الله الثبيتي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المستوى الرابع لغة انجليزية (321100976)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endParaRPr lang="ar-SA" sz="9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1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طالباً مثالياً للكلية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للأسبوع الماضي</a:t>
            </a:r>
            <a:br>
              <a:rPr lang="ar-SA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2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و للمرة الثانية على التوالي </a:t>
            </a: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endParaRPr lang="ar-SA" sz="24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لتفوقه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الأكاديمي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ومشاركته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بمناشط الكلية بفاعلية </a:t>
            </a: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مع أطيب التمنيات بالتوفيق 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71550" y="620713"/>
            <a:ext cx="7993063" cy="10795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الانشطة الطلابية بالكلية تقييم دورة تدريبية بعنوان </a:t>
            </a:r>
            <a:r>
              <a:rPr lang="ar-SA" sz="300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اعرف نفسك</a:t>
            </a:r>
            <a:r>
              <a:rPr lang="ar-SA" sz="30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إعداد </a:t>
            </a:r>
            <a:r>
              <a:rPr lang="ar-SA" sz="30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تقديم </a:t>
            </a:r>
            <a:r>
              <a:rPr lang="ar-SA" sz="3000" u="sng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الأستاذ أحمد ياسين </a:t>
            </a:r>
            <a:endParaRPr lang="en-US" sz="3000" u="sng" dirty="0">
              <a:solidFill>
                <a:srgbClr val="FF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355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1" name="Picture 8" descr="IMG_0916"/>
          <p:cNvPicPr>
            <a:picLocks noChangeAspect="1" noChangeArrowheads="1"/>
          </p:cNvPicPr>
          <p:nvPr/>
        </p:nvPicPr>
        <p:blipFill>
          <a:blip r:embed="rId3"/>
          <a:srcRect t="26212"/>
          <a:stretch>
            <a:fillRect/>
          </a:stretch>
        </p:blipFill>
        <p:spPr bwMode="auto">
          <a:xfrm>
            <a:off x="1403350" y="1773238"/>
            <a:ext cx="7489825" cy="489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5" name="Picture 2" descr="IMG_0913"/>
          <p:cNvPicPr>
            <a:picLocks noChangeAspect="1" noChangeArrowheads="1"/>
          </p:cNvPicPr>
          <p:nvPr/>
        </p:nvPicPr>
        <p:blipFill>
          <a:blip r:embed="rId3"/>
          <a:srcRect t="34682"/>
          <a:stretch>
            <a:fillRect/>
          </a:stretch>
        </p:blipFill>
        <p:spPr bwMode="auto">
          <a:xfrm>
            <a:off x="1331913" y="1844675"/>
            <a:ext cx="755967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عنصر نائب للمحتوى 1"/>
          <p:cNvSpPr txBox="1">
            <a:spLocks/>
          </p:cNvSpPr>
          <p:nvPr/>
        </p:nvSpPr>
        <p:spPr>
          <a:xfrm>
            <a:off x="1025525" y="692150"/>
            <a:ext cx="7991475" cy="1081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حرص طلابي على حضور الدورة التدريبية التي أعدها وقدمها </a:t>
            </a:r>
            <a:r>
              <a:rPr lang="ar-SA" sz="3000" u="sng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الأستاذ أحمد ياسين</a:t>
            </a: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، بعنوان </a:t>
            </a:r>
            <a:r>
              <a:rPr lang="ar-SA" sz="300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إعرف نفسك</a:t>
            </a:r>
            <a:endParaRPr lang="en-US" sz="3000" u="sng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9" name="Picture 2" descr="IMG_09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844675"/>
            <a:ext cx="7489825" cy="482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عنصر نائب للمحتوى 1"/>
          <p:cNvSpPr txBox="1">
            <a:spLocks/>
          </p:cNvSpPr>
          <p:nvPr/>
        </p:nvSpPr>
        <p:spPr>
          <a:xfrm>
            <a:off x="1025525" y="692150"/>
            <a:ext cx="7991475" cy="1081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حرص طلابي على حضور الدورة التدريبية التي أعدها وقدمها </a:t>
            </a:r>
            <a:r>
              <a:rPr lang="ar-SA" sz="3000" u="sng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الأستاذ أحمد ياسين</a:t>
            </a:r>
            <a:r>
              <a:rPr lang="ar-SA" sz="3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، بعنوان </a:t>
            </a:r>
            <a:r>
              <a:rPr lang="ar-SA" sz="3000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إعرف نفسك</a:t>
            </a:r>
            <a:endParaRPr lang="en-US" sz="3000" u="sng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5653088" cy="10541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7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إعــلان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132138" y="1628775"/>
            <a:ext cx="5868987" cy="4464050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عن إقامة دورة تدريبية بعنوان</a:t>
            </a:r>
            <a:endParaRPr lang="ar-SA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900" dirty="0" smtClean="0">
              <a:solidFill>
                <a:srgbClr val="00B050"/>
              </a:solidFill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600" dirty="0" smtClean="0">
                <a:solidFill>
                  <a:srgbClr val="00B050"/>
                </a:solidFill>
                <a:cs typeface="PT Bold Heading" pitchFamily="2" charset="-78"/>
              </a:rPr>
              <a:t>» </a:t>
            </a:r>
            <a:r>
              <a:rPr lang="ar-SA" sz="36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دليل الفرد العادي إلى المصطلح الإقتصادي»</a:t>
            </a:r>
            <a:endParaRPr lang="ar-SA" sz="3600" dirty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إعداد </a:t>
            </a:r>
            <a:r>
              <a:rPr lang="ar-SA" sz="24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تقديم: أ. شاكر نويجي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endParaRPr lang="ar-SA" sz="105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يوم السبت 1434/6/10 هـ ، 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</a:t>
            </a:r>
            <a:r>
              <a:rPr lang="ar-SA" sz="23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السادسة و نصف مساءاً 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بقاعة رقم 11.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</a:t>
            </a:r>
            <a:r>
              <a:rPr lang="ar-SA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بالتسجيل لدى معد </a:t>
            </a: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الدورة</a:t>
            </a:r>
            <a:endParaRPr lang="ar-SA" sz="9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9700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http://upload.wikimedia.org/wikipedia/commons/f/fa/GDP_PPP_Per_Capita_IMF_2008.png"/>
          <p:cNvPicPr>
            <a:picLocks noChangeAspect="1" noChangeArrowheads="1"/>
          </p:cNvPicPr>
          <p:nvPr/>
        </p:nvPicPr>
        <p:blipFill>
          <a:blip r:embed="rId3" r:link="rId4"/>
          <a:srcRect l="7809" r="3465" b="3291"/>
          <a:stretch>
            <a:fillRect/>
          </a:stretch>
        </p:blipFill>
        <p:spPr bwMode="auto">
          <a:xfrm>
            <a:off x="466725" y="1700213"/>
            <a:ext cx="252095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547813" y="660400"/>
            <a:ext cx="7440612" cy="1328738"/>
          </a:xfrm>
        </p:spPr>
        <p:txBody>
          <a:bodyPr rtlCol="0">
            <a:normAutofit fontScale="70000" lnSpcReduction="20000"/>
          </a:bodyPr>
          <a:lstStyle/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anose="02010400000000000000" pitchFamily="2" charset="-78"/>
              </a:rPr>
              <a:t>الاجتمـاع التحضيـري </a:t>
            </a:r>
            <a:r>
              <a:rPr lang="ar-SA" sz="4400" dirty="0">
                <a:solidFill>
                  <a:srgbClr val="7030A0"/>
                </a:solidFill>
                <a:latin typeface="+mj-lt"/>
                <a:ea typeface="+mj-ea"/>
                <a:cs typeface="PT Bold Heading" panose="02010400000000000000" pitchFamily="2" charset="-78"/>
              </a:rPr>
              <a:t>لندوة تحت </a:t>
            </a:r>
            <a:r>
              <a:rPr lang="ar-SA" sz="4400" dirty="0" smtClean="0">
                <a:solidFill>
                  <a:srgbClr val="7030A0"/>
                </a:solidFill>
                <a:latin typeface="+mj-lt"/>
                <a:ea typeface="+mj-ea"/>
                <a:cs typeface="PT Bold Heading" panose="02010400000000000000" pitchFamily="2" charset="-78"/>
              </a:rPr>
              <a:t>عنـوان</a:t>
            </a:r>
            <a:r>
              <a:rPr lang="ar-SA" sz="4400" dirty="0">
                <a:solidFill>
                  <a:srgbClr val="7030A0"/>
                </a:solidFill>
                <a:latin typeface="+mj-lt"/>
                <a:ea typeface="+mj-ea"/>
                <a:cs typeface="PT Bold Heading" panose="02010400000000000000" pitchFamily="2" charset="-78"/>
              </a:rPr>
              <a:t> </a:t>
            </a:r>
            <a:endParaRPr lang="ar-SA" sz="4400" dirty="0" smtClean="0">
              <a:solidFill>
                <a:srgbClr val="7030A0"/>
              </a:solidFill>
              <a:latin typeface="+mj-lt"/>
              <a:ea typeface="+mj-ea"/>
              <a:cs typeface="PT Bold Heading" panose="02010400000000000000" pitchFamily="2" charset="-78"/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4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" </a:t>
            </a:r>
            <a:r>
              <a:rPr lang="ar-SA" sz="40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المشروعات الصغيرة في عيون طلاب كلية </a:t>
            </a:r>
            <a:r>
              <a:rPr lang="ar-SA" sz="4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anose="02010400000000000000" pitchFamily="2" charset="-78"/>
              </a:rPr>
              <a:t>المجتمع »</a:t>
            </a:r>
            <a:endParaRPr lang="en-US" sz="3600" dirty="0">
              <a:solidFill>
                <a:srgbClr val="C00000"/>
              </a:solidFill>
              <a:latin typeface="+mj-lt"/>
              <a:ea typeface="+mj-ea"/>
              <a:cs typeface="PT Bold Heading" panose="02010400000000000000" pitchFamily="2" charset="-78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anose="02010400000000000000" pitchFamily="2" charset="-78"/>
            </a:endParaRPr>
          </a:p>
        </p:txBody>
      </p:sp>
      <p:sp>
        <p:nvSpPr>
          <p:cNvPr id="317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7" name="Picture 2" descr="C:\Users\sh.newiegy\Desktop\photo.JPG"/>
          <p:cNvPicPr>
            <a:picLocks noChangeAspect="1" noChangeArrowheads="1"/>
          </p:cNvPicPr>
          <p:nvPr/>
        </p:nvPicPr>
        <p:blipFill>
          <a:blip r:embed="rId3"/>
          <a:srcRect t="44048"/>
          <a:stretch>
            <a:fillRect/>
          </a:stretch>
        </p:blipFill>
        <p:spPr bwMode="auto">
          <a:xfrm>
            <a:off x="1619250" y="1916113"/>
            <a:ext cx="727392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>
          <a:xfrm>
            <a:off x="2266950" y="647700"/>
            <a:ext cx="6734175" cy="620713"/>
          </a:xfrm>
        </p:spPr>
        <p:txBody>
          <a:bodyPr/>
          <a:lstStyle/>
          <a:p>
            <a:pPr algn="r" eaLnBrk="1" hangingPunct="1"/>
            <a:r>
              <a:rPr lang="ar-SA" altLang="en-US" sz="32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فريق منسوبي الكلية شارك في كأس الجامعة </a:t>
            </a:r>
            <a:endParaRPr lang="ar-SA" altLang="en-US" sz="3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/>
          <a:stretch>
            <a:fillRect/>
          </a:stretch>
        </p:blipFill>
        <p:spPr bwMode="auto">
          <a:xfrm>
            <a:off x="1476375" y="1412875"/>
            <a:ext cx="74168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72691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عنوان 1"/>
          <p:cNvSpPr>
            <a:spLocks noGrp="1"/>
          </p:cNvSpPr>
          <p:nvPr>
            <p:ph type="title"/>
          </p:nvPr>
        </p:nvSpPr>
        <p:spPr>
          <a:xfrm>
            <a:off x="2266950" y="647700"/>
            <a:ext cx="6734175" cy="620713"/>
          </a:xfrm>
        </p:spPr>
        <p:txBody>
          <a:bodyPr/>
          <a:lstStyle/>
          <a:p>
            <a:pPr algn="r" eaLnBrk="1" hangingPunct="1"/>
            <a:r>
              <a:rPr lang="ar-SA" altLang="en-US" sz="32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فريق منسوبي الكلية شارك في كأس الجامعة </a:t>
            </a:r>
            <a:endParaRPr lang="ar-SA" altLang="en-US" sz="320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227</Words>
  <Application>Microsoft Office PowerPoint</Application>
  <PresentationFormat>On-screen Show (4:3)</PresentationFormat>
  <Paragraphs>53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الطالب المثالي للأسبوع الماضي</vt:lpstr>
      <vt:lpstr>PowerPoint Presentation</vt:lpstr>
      <vt:lpstr>PowerPoint Presentation</vt:lpstr>
      <vt:lpstr>PowerPoint Presentation</vt:lpstr>
      <vt:lpstr>إعــلان </vt:lpstr>
      <vt:lpstr>PowerPoint Presentation</vt:lpstr>
      <vt:lpstr>فريق منسوبي الكلية شارك في كأس الجامعة </vt:lpstr>
      <vt:lpstr>فريق منسوبي الكلية شارك في كأس الجامعة </vt:lpstr>
      <vt:lpstr>منسوبـي الكليـة و مسانـدة لفريـق الكليـة</vt:lpstr>
      <vt:lpstr>إعـــلان </vt:lpstr>
      <vt:lpstr>PowerPoint Presentation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