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9" r:id="rId2"/>
    <p:sldId id="316" r:id="rId3"/>
    <p:sldId id="323" r:id="rId4"/>
    <p:sldId id="306" r:id="rId5"/>
    <p:sldId id="320" r:id="rId6"/>
    <p:sldId id="307" r:id="rId7"/>
    <p:sldId id="322" r:id="rId8"/>
    <p:sldId id="32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9F840014-CEA4-46F1-8190-FA2B60347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7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1223AAAD-C409-44F5-8E28-84F35DE80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C700778-ED0E-41F5-989C-1E67BC318413}" type="slidenum">
              <a:rPr lang="en-US" altLang="en-US"/>
              <a:pPr algn="l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28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48240F3-2AD6-4972-AC46-954DE1FCA229}" type="slidenum">
              <a:rPr lang="en-US" altLang="en-US"/>
              <a:pPr algn="l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88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EB1B9D69-8C3E-400E-A4BD-2615B472C0DA}" type="slidenum">
              <a:rPr lang="en-US" altLang="en-US"/>
              <a:pPr algn="l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2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0C2DA67-D5B4-42AD-89F8-7F605B6B8758}" type="slidenum">
              <a:rPr lang="en-US" altLang="en-US"/>
              <a:pPr algn="l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55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8008802-E9DF-454B-85EC-C747F897CB47}" type="slidenum">
              <a:rPr lang="en-US" altLang="en-US"/>
              <a:pPr algn="l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37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E6A62A6-22AF-4ED9-BC41-EE5B662A6354}" type="slidenum">
              <a:rPr lang="en-US" altLang="en-US"/>
              <a:pPr algn="l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32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D9BE-9B59-4A72-A61B-4E1D33E626D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618048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6552F-9C68-4080-B601-A9C69175FA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369511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B600-111E-49ED-916C-EB81B5B9CD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441609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68852-5BD9-440C-85A1-C1B88A79687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350073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D2CF1-5BC2-4C8B-AED9-391D3AE9FE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5460095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D7AA-F3A7-4B2E-BBA4-0F8442EF657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0023195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AD00-6738-4CDF-A56E-321945DD8C9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996910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D8E1-5FC4-4F94-9244-3E24C72B8DA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257428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6CEB-227E-49C2-B813-FEDD9B096E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356237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8909-42B6-477B-BFDA-CAA9CAD5EED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2543107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9771-1A0D-4108-A71E-C898F51BB4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11202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CBD6-22B2-4616-B4DE-6F8B8EA2C8E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451983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5F4E-5F51-4872-922F-C87BC543675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020433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E4BD-A547-4D57-893B-E34B5AB0E3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8328485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0BC8-3C2E-41A9-B57B-60D9DB72238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322501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28AD-5325-4E56-B09F-5BE6BF57BC9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039305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AE7FA55-2E52-416A-B193-E8664B17DD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f/fa/GDP_PPP_Per_Capita_IMF_2008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الخامس عشر)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414463"/>
          </a:xfrm>
        </p:spPr>
        <p:txBody>
          <a:bodyPr/>
          <a:lstStyle/>
          <a:p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الطالب المثالي للأسبوع الماضي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59113" y="1557338"/>
            <a:ext cx="5545137" cy="4967287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يسر لجنة الأنشطة الطلابية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أن تعلن الطالب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ar-SA" sz="28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عبدالعزيز بن عواد بن عيسى العنزي </a:t>
            </a:r>
            <a:endParaRPr lang="ar-SA" sz="28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طالباً 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مثالياً للكلية </a:t>
            </a: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للمرة الثانية</a:t>
            </a:r>
            <a:endParaRPr lang="ar-SA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للأسبوع الماضي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لتفوقه الأكاديمي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ومشاركته </a:t>
            </a:r>
            <a:r>
              <a:rPr lang="ar-SA" dirty="0" err="1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بمناشط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الكلية بفاعلية </a:t>
            </a: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مع أطيب التمنيات بالتوفيق </a:t>
            </a:r>
            <a:endParaRPr lang="ar-SA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3076" name="صورة 4" descr="C:\Users\sh.newiegy\AppData\Local\Microsoft\Windows\Temporary Internet Files\Content.Word\IMG_0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31686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5653088" cy="10541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7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إعــلان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132138" y="1628775"/>
            <a:ext cx="5868987" cy="4464050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عن إقامة دورة تدريبية بعنوان</a:t>
            </a:r>
            <a:endParaRPr lang="ar-SA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900" dirty="0" smtClean="0">
              <a:solidFill>
                <a:srgbClr val="00B050"/>
              </a:solidFill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600" dirty="0" smtClean="0">
                <a:solidFill>
                  <a:srgbClr val="00B050"/>
                </a:solidFill>
                <a:cs typeface="PT Bold Heading" pitchFamily="2" charset="-78"/>
              </a:rPr>
              <a:t>» </a:t>
            </a:r>
            <a:r>
              <a:rPr lang="ar-SA" sz="36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دليل الفرد العادي إلى المصطلح الإقتصادي»</a:t>
            </a:r>
            <a:endParaRPr lang="ar-SA" sz="3600" dirty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إعداد </a:t>
            </a:r>
            <a:r>
              <a:rPr lang="ar-SA" sz="24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تقديم: أ. شاكر نويجي</a:t>
            </a:r>
          </a:p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endParaRPr lang="ar-SA" sz="105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يوم السبت 1434/6/10 هـ ، 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</a:t>
            </a:r>
            <a:r>
              <a:rPr lang="ar-SA" sz="23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السادسة و نصف مساءاً 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بقاعة رقم 11.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</a:t>
            </a:r>
            <a:r>
              <a:rPr lang="ar-SA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بالتسجيل لدى معد </a:t>
            </a: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الدورة</a:t>
            </a:r>
            <a:endParaRPr lang="ar-SA" sz="9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3556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http://upload.wikimedia.org/wikipedia/commons/f/fa/GDP_PPP_Per_Capita_IMF_2008.png"/>
          <p:cNvPicPr>
            <a:picLocks noChangeAspect="1" noChangeArrowheads="1"/>
          </p:cNvPicPr>
          <p:nvPr/>
        </p:nvPicPr>
        <p:blipFill>
          <a:blip r:embed="rId3" r:link="rId4"/>
          <a:srcRect l="7809" r="3465" b="3291"/>
          <a:stretch>
            <a:fillRect/>
          </a:stretch>
        </p:blipFill>
        <p:spPr bwMode="auto">
          <a:xfrm>
            <a:off x="466725" y="1700213"/>
            <a:ext cx="252095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924300" y="150813"/>
            <a:ext cx="4895850" cy="65913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دعوة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لهيئة التدريس و الطلاب لحضور 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EG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ندوة تحت عنوان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EG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" المشروعات الصغيرة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في </a:t>
            </a:r>
            <a:r>
              <a:rPr lang="ar-EG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عيون طلاب كلية </a:t>
            </a:r>
            <a:r>
              <a:rPr lang="ar-EG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المجتمع«</a:t>
            </a:r>
            <a:endParaRPr lang="ar-SA" sz="28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برعاية سعادة عميد الكلية</a:t>
            </a:r>
            <a:endParaRPr lang="ar-EG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EG" dirty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وذلك يوم </a:t>
            </a: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الاثنين القادم</a:t>
            </a:r>
            <a:endParaRPr lang="ar-SA" dirty="0" smtClean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EG" dirty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الموافق </a:t>
            </a:r>
            <a:r>
              <a:rPr lang="ar-SA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1434/6/12 هـ 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الساعة </a:t>
            </a:r>
            <a:r>
              <a:rPr lang="ar-EG" dirty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الحادي</a:t>
            </a:r>
            <a:r>
              <a:rPr lang="ar-SA" dirty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ة</a:t>
            </a:r>
            <a:r>
              <a:rPr lang="ar-EG" dirty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عشر</a:t>
            </a:r>
            <a:r>
              <a:rPr lang="ar-SA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 صباحاً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EG" dirty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في </a:t>
            </a:r>
            <a:r>
              <a:rPr lang="ar-SA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</a:t>
            </a: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مسرح </a:t>
            </a:r>
            <a:r>
              <a:rPr lang="ar-SA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ب</a:t>
            </a:r>
            <a:r>
              <a:rPr lang="ar-EG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الكلية.</a:t>
            </a:r>
            <a:endParaRPr lang="ar-SA" dirty="0" smtClean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هدايا للحضور </a:t>
            </a:r>
            <a:endParaRPr lang="ar-EG" dirty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560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Picture 7" descr="http://t1.gstatic.com/images?q=tbn:ANd9GcTm5_jBfpxam8moiGRpn2qlBiTuA1FRxbikbVwAxhPJAtNzmd9o"/>
          <p:cNvPicPr>
            <a:picLocks noChangeAspect="1" noChangeArrowheads="1"/>
          </p:cNvPicPr>
          <p:nvPr/>
        </p:nvPicPr>
        <p:blipFill>
          <a:blip r:embed="rId3"/>
          <a:srcRect b="42226"/>
          <a:stretch>
            <a:fillRect/>
          </a:stretch>
        </p:blipFill>
        <p:spPr bwMode="auto">
          <a:xfrm>
            <a:off x="107950" y="150813"/>
            <a:ext cx="4176713" cy="644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3132138" y="476250"/>
            <a:ext cx="3024187" cy="982663"/>
          </a:xfrm>
        </p:spPr>
        <p:txBody>
          <a:bodyPr/>
          <a:lstStyle/>
          <a:p>
            <a:pPr algn="ctr"/>
            <a:r>
              <a:rPr lang="ar-SA" altLang="en-US" sz="54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إعـــلان </a:t>
            </a:r>
            <a:endParaRPr lang="ar-SA" altLang="en-US" sz="7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348038" y="1701800"/>
            <a:ext cx="5545137" cy="4175125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عن زيارة مكة و المدينة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خلال الفترة </a:t>
            </a:r>
            <a:endParaRPr lang="ar-SA" sz="3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من 21 إلى 1434/6/23 هـ</a:t>
            </a:r>
            <a:endParaRPr lang="en-US" sz="32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2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بالتسجيل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في النموذج المعد في مقر الأنشطة الطلابية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7652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3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2" descr="http://www.al-madina.com/files/imagecache/imageitem/7_96.jpg"/>
          <p:cNvPicPr>
            <a:picLocks noChangeAspect="1" noChangeArrowheads="1"/>
          </p:cNvPicPr>
          <p:nvPr/>
        </p:nvPicPr>
        <p:blipFill>
          <a:blip r:embed="rId3"/>
          <a:srcRect r="2789" b="7355"/>
          <a:stretch>
            <a:fillRect/>
          </a:stretch>
        </p:blipFill>
        <p:spPr bwMode="auto">
          <a:xfrm>
            <a:off x="395288" y="1844675"/>
            <a:ext cx="2952750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956300" y="150813"/>
            <a:ext cx="2863850" cy="6591300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سعادة عميد الكلية يكرم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err="1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أ.عادل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الثميري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المحاسب بمكتب وزارة المالية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لتقديمة محاضرة </a:t>
            </a: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لطلاب قسم العلوم الإدارية والإنسانية تخصص 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المحاسبة</a:t>
            </a:r>
            <a: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/>
            </a:r>
            <a:br>
              <a:rPr lang="ar-SA" sz="28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28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بعنوان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" الزكاة في الواقع العملي ".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96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6" descr="C:\Users\sh.newiegy\AppData\Local\Microsoft\Windows\Temporary Internet Files\Content.IE5\P1PTAGZN\IMG_0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55575"/>
            <a:ext cx="5848350" cy="629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403350" y="620713"/>
            <a:ext cx="7561263" cy="1800225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تقيم الخدمات الطبية بالجامعة حملة للتبرع بالدم بكلية المجتمع الأحد 1434/6/11 هـ ، </a:t>
            </a:r>
            <a:r>
              <a:rPr lang="ar-SA" sz="3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الساعة التاسعة صباحاً </a:t>
            </a:r>
            <a:endParaRPr lang="ar-SA" sz="32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317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2" descr="http://www.arabvolunteering.org/corner/attachments/310d1181789731-464ad2fa843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276475"/>
            <a:ext cx="4506912" cy="416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33796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179</Words>
  <Application>Microsoft Office PowerPoint</Application>
  <PresentationFormat>On-screen Show (4:3)</PresentationFormat>
  <Paragraphs>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الطالب المثالي للأسبوع الماضي</vt:lpstr>
      <vt:lpstr>إعــلان </vt:lpstr>
      <vt:lpstr>PowerPoint Presentation</vt:lpstr>
      <vt:lpstr>إعـــلان </vt:lpstr>
      <vt:lpstr>PowerPoint Presentation</vt:lpstr>
      <vt:lpstr>PowerPoint Presentation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