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9" r:id="rId3"/>
    <p:sldId id="320" r:id="rId4"/>
    <p:sldId id="323" r:id="rId5"/>
    <p:sldId id="324" r:id="rId6"/>
    <p:sldId id="325" r:id="rId7"/>
    <p:sldId id="326" r:id="rId8"/>
    <p:sldId id="327" r:id="rId9"/>
    <p:sldId id="322" r:id="rId10"/>
    <p:sldId id="316" r:id="rId11"/>
    <p:sldId id="317" r:id="rId12"/>
    <p:sldId id="321" r:id="rId13"/>
    <p:sldId id="306" r:id="rId14"/>
    <p:sldId id="328" r:id="rId15"/>
    <p:sldId id="318" r:id="rId16"/>
    <p:sldId id="315" r:id="rId17"/>
    <p:sldId id="264" r:id="rId18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15" autoAdjust="0"/>
    <p:restoredTop sz="94660"/>
  </p:normalViewPr>
  <p:slideViewPr>
    <p:cSldViewPr>
      <p:cViewPr varScale="1">
        <p:scale>
          <a:sx n="84" d="100"/>
          <a:sy n="84" d="100"/>
        </p:scale>
        <p:origin x="144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3B3B3873-1AD8-4B8E-B837-D2F57683D7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395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F25C344D-FC4C-42B1-9644-A59D72B34B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957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048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960688-146A-4DE0-A68F-30052BB2DD15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266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970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2A7EE5-1BF5-4064-8765-4606ECF0D962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20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072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D1A1B8-D198-44D7-9836-9154C8DC23B4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803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174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58D0B2-F812-4DC3-AF23-D9040C8ADBA0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022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277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684A57-2213-409F-8D17-F2ED8709508A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714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150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5B36EB4-DDD0-472F-8D43-274F408DE28D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901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F92B40-F920-470F-A12F-BE7D41E71817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054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355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E07F4D-A1D0-4187-BB6D-D49293189C75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867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458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535986-C2BE-4208-96C9-4419DC79515C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014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560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C8D4C8-25E3-4DBE-BB32-8D8631D97F80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892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662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BFEC83-0414-4CFC-B44D-8CB32DE169F1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753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765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D560DFD-C63E-41A7-8227-A5BF22407E59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634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867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9865BF-EE7E-438B-8BED-C5D8757D5961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772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D585A-809B-4BA6-907E-8A847AAF3C97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57057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BFF6E7-CC89-4DB9-8BEF-50939309D059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1818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C0544-BE0C-4F63-8E01-B062EF89CDA1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87080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3C556-2D36-49F7-916C-F7C1F8051814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17417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5BA16-8210-4504-B0E1-54BA7770EEC3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67219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1EBC6-99A8-4447-8D3E-7BDA42A50952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82649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7296D-3477-4B99-BB1C-413CD9999FAB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58635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F609F-055E-4149-928F-F7EC0210095D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72213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1EBD4D-1EFE-4877-A8E8-31D9991095A2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28116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0B6304-A39B-4121-8D54-26C99FE44CE4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4119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224F0-30A3-429B-9D71-EEEBB434DE5D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37828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أنماط النص الرئيسي</a:t>
            </a:r>
          </a:p>
          <a:p>
            <a:pPr lvl="1"/>
            <a:r>
              <a:rPr lang="ar-SA" altLang="en-US" smtClean="0"/>
              <a:t>المستوى الثاني</a:t>
            </a:r>
          </a:p>
          <a:p>
            <a:pPr lvl="2"/>
            <a:r>
              <a:rPr lang="ar-SA" altLang="en-US" smtClean="0"/>
              <a:t>المستوى الثالث</a:t>
            </a:r>
          </a:p>
          <a:p>
            <a:pPr lvl="3"/>
            <a:r>
              <a:rPr lang="ar-SA" altLang="en-US" smtClean="0"/>
              <a:t>المستوى الرابع</a:t>
            </a:r>
          </a:p>
          <a:p>
            <a:pPr lvl="4"/>
            <a:r>
              <a:rPr lang="ar-SA" altLang="en-US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892EA46A-1320-4C29-8147-A88CBF6A7607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وان 1"/>
          <p:cNvSpPr>
            <a:spLocks noGrp="1"/>
          </p:cNvSpPr>
          <p:nvPr>
            <p:ph type="ctrTitle"/>
          </p:nvPr>
        </p:nvSpPr>
        <p:spPr>
          <a:xfrm>
            <a:off x="214313" y="214313"/>
            <a:ext cx="8643937" cy="28575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r" eaLnBrk="1" hangingPunct="1"/>
            <a:r>
              <a:rPr lang="ar-SA" altLang="en-US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mtClean="0">
                <a:solidFill>
                  <a:srgbClr val="7030A0"/>
                </a:solidFill>
              </a:rPr>
              <a:t/>
            </a:r>
            <a:br>
              <a:rPr lang="en-US" altLang="en-US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en-US" smtClean="0">
                <a:solidFill>
                  <a:srgbClr val="7030A0"/>
                </a:solidFill>
              </a:rPr>
              <a:t/>
            </a:r>
            <a:br>
              <a:rPr lang="en-US" altLang="en-US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en-US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3286125"/>
            <a:ext cx="8286750" cy="292893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ar-SA" sz="6000" b="1" dirty="0" smtClean="0">
                <a:solidFill>
                  <a:srgbClr val="7030A0"/>
                </a:solidFill>
              </a:rPr>
              <a:t>العدد السادس عشر 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ar-SA" sz="6000" b="1" dirty="0" smtClean="0">
                <a:solidFill>
                  <a:srgbClr val="7030A0"/>
                </a:solidFill>
              </a:rPr>
              <a:t>من المجلة المرئية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ar-SA" sz="5400" b="1" dirty="0" smtClean="0">
                <a:solidFill>
                  <a:srgbClr val="7030A0"/>
                </a:solidFill>
              </a:rPr>
              <a:t>التي تصدرها لجنة الأنشطة الطلابية</a:t>
            </a:r>
            <a:endParaRPr lang="ar-SA" sz="54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7" t="30023" r="11148" b="58916"/>
          <a:stretch>
            <a:fillRect/>
          </a:stretch>
        </p:blipFill>
        <p:spPr bwMode="auto">
          <a:xfrm>
            <a:off x="642938" y="714375"/>
            <a:ext cx="38481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وان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86812" cy="1414463"/>
          </a:xfrm>
        </p:spPr>
        <p:txBody>
          <a:bodyPr/>
          <a:lstStyle/>
          <a:p>
            <a:r>
              <a:rPr lang="ar-SA" altLang="en-US" smtClean="0">
                <a:solidFill>
                  <a:srgbClr val="7030A0"/>
                </a:solidFill>
                <a:cs typeface="PT Bold Heading" panose="02010400000000000000" pitchFamily="2" charset="-78"/>
              </a:rPr>
              <a:t>مجلس الكلية يعقد جلسته التاسعة</a:t>
            </a:r>
          </a:p>
        </p:txBody>
      </p:sp>
      <p:pic>
        <p:nvPicPr>
          <p:cNvPr id="11267" name="Picture 5" descr="C:\Users\sh.newiegy\Desktop\الجودة\أمانة النشاط\المجلة المرئية\العدد السادس عشر\IMG_09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28750"/>
            <a:ext cx="8569325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940425" y="404813"/>
            <a:ext cx="2952750" cy="6192837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لجنة الانشطة الطلابية بالكلية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تقييم دورة تدريبية بعنوان</a:t>
            </a:r>
            <a:b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sz="36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" دليل الفرد العادي إلى المصطلح الاقتصادي"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إعداد </a:t>
            </a:r>
            <a:r>
              <a:rPr lang="ar-SA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 </a:t>
            </a: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تقديم .شاكر </a:t>
            </a:r>
            <a:r>
              <a:rPr lang="ar-SA" dirty="0" err="1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نويجي</a:t>
            </a:r>
            <a:endParaRPr lang="en-US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2291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12292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12293" name="Picture 7" descr="C:\Users\sh.newiegy\Desktop\الجودة\أمانة النشاط\المجلة المرئية\العدد السادس عشر\IMG_09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03213"/>
            <a:ext cx="5832475" cy="607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940425" y="404813"/>
            <a:ext cx="2952750" cy="6192837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لجنة الانشطة الطلابية بالكلية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تقييم دورة تدريبية بعنوان</a:t>
            </a:r>
            <a:b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sz="36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" دليل الفرد العادي إلى المصطلح الاقتصادي"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بمشاركة مشرف تخصص المحاسبة</a:t>
            </a:r>
            <a:endParaRPr lang="en-US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3315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13316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13317" name="Picture 2" descr="C:\Users\sh.newiegy\Desktop\الجودة\أمانة النشاط\المجلة المرئية\العدد السادس عشر\IMG_09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0813"/>
            <a:ext cx="5616575" cy="644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292725" y="150813"/>
            <a:ext cx="3527425" cy="594201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سعادة عميد الكلية</a:t>
            </a:r>
          </a:p>
          <a:p>
            <a:pPr marL="0" indent="0" algn="ctr"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 و وكيل الكلية للشؤون التعليمية </a:t>
            </a:r>
          </a:p>
          <a:p>
            <a:pPr marL="0" indent="0" algn="ctr"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يرعيان</a:t>
            </a:r>
            <a:endParaRPr lang="ar-SA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buFontTx/>
              <a:buNone/>
              <a:defRPr/>
            </a:pPr>
            <a:r>
              <a:rPr lang="ar-EG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ندوة </a:t>
            </a: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/>
            </a:r>
            <a:b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EG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" </a:t>
            </a:r>
            <a:r>
              <a:rPr lang="ar-EG" sz="28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المشروعات الصغيرة </a:t>
            </a:r>
            <a: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/>
            </a:r>
            <a:b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EG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في </a:t>
            </a:r>
            <a:r>
              <a:rPr lang="ar-EG" sz="28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عيون طلاب كلية </a:t>
            </a:r>
            <a:r>
              <a:rPr lang="ar-EG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المجتمع</a:t>
            </a:r>
            <a: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»</a:t>
            </a:r>
          </a:p>
          <a:p>
            <a:pPr marL="0" indent="0" algn="ctr">
              <a:buFontTx/>
              <a:buNone/>
              <a:defRPr/>
            </a:pPr>
            <a:r>
              <a:rPr lang="ar-EG" dirty="0" smtClean="0">
                <a:solidFill>
                  <a:srgbClr val="00B050"/>
                </a:solidFill>
                <a:latin typeface="+mj-lt"/>
                <a:ea typeface="+mj-ea"/>
                <a:cs typeface="PT Bold Heading" pitchFamily="2" charset="-78"/>
              </a:rPr>
              <a:t>الاثنين الموافق </a:t>
            </a:r>
            <a:r>
              <a:rPr lang="ar-SA" dirty="0" smtClean="0">
                <a:solidFill>
                  <a:srgbClr val="00B050"/>
                </a:solidFill>
                <a:latin typeface="+mj-lt"/>
                <a:ea typeface="+mj-ea"/>
                <a:cs typeface="PT Bold Heading" pitchFamily="2" charset="-78"/>
              </a:rPr>
              <a:t>1434/6/12 هـ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4339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14340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14341" name="Picture 6" descr="C:\Users\sh.newiegy\Desktop\الجودة\أمانة النشاط\المجلة المرئية\العدد السادس عشر\IMG_11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03213"/>
            <a:ext cx="5221287" cy="63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292725" y="150813"/>
            <a:ext cx="3527425" cy="594201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ar-SA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طلاب الكلية </a:t>
            </a:r>
          </a:p>
          <a:p>
            <a:pPr marL="0" indent="0" algn="ctr"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تبدع في ندوة</a:t>
            </a:r>
            <a:b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EG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" </a:t>
            </a:r>
            <a:r>
              <a:rPr lang="ar-EG" sz="28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المشروعات الصغيرة </a:t>
            </a:r>
            <a: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/>
            </a:r>
            <a:b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EG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في </a:t>
            </a:r>
            <a:r>
              <a:rPr lang="ar-EG" sz="28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عيون طلاب كلية </a:t>
            </a:r>
            <a:r>
              <a:rPr lang="ar-EG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المجتمع</a:t>
            </a:r>
            <a: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»</a:t>
            </a:r>
          </a:p>
          <a:p>
            <a:pPr marL="0" indent="0" algn="ctr">
              <a:buFontTx/>
              <a:buNone/>
              <a:defRPr/>
            </a:pPr>
            <a: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برعاية سعادة عميد الكلية</a:t>
            </a:r>
            <a:endParaRPr lang="ar-EG" sz="2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buFontTx/>
              <a:buNone/>
              <a:defRPr/>
            </a:pPr>
            <a:r>
              <a:rPr lang="ar-EG" dirty="0" smtClean="0">
                <a:solidFill>
                  <a:srgbClr val="00B050"/>
                </a:solidFill>
                <a:latin typeface="+mj-lt"/>
                <a:ea typeface="+mj-ea"/>
                <a:cs typeface="PT Bold Heading" pitchFamily="2" charset="-78"/>
              </a:rPr>
              <a:t>الاثنين الموافق </a:t>
            </a:r>
            <a:r>
              <a:rPr lang="ar-SA" dirty="0" smtClean="0">
                <a:solidFill>
                  <a:srgbClr val="00B050"/>
                </a:solidFill>
                <a:latin typeface="+mj-lt"/>
                <a:ea typeface="+mj-ea"/>
                <a:cs typeface="PT Bold Heading" pitchFamily="2" charset="-78"/>
              </a:rPr>
              <a:t>1434/6/12 هـ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5363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15364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15365" name="Picture 2" descr="C:\Users\sh.newiegy\Desktop\الجودة\أمانة النشاط\المجلة المرئية\العدد السادس عشر\IMG_11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50813"/>
            <a:ext cx="5532438" cy="644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وان 1"/>
          <p:cNvSpPr>
            <a:spLocks noGrp="1"/>
          </p:cNvSpPr>
          <p:nvPr>
            <p:ph type="title"/>
          </p:nvPr>
        </p:nvSpPr>
        <p:spPr>
          <a:xfrm>
            <a:off x="5148263" y="142875"/>
            <a:ext cx="3024187" cy="982663"/>
          </a:xfrm>
        </p:spPr>
        <p:txBody>
          <a:bodyPr/>
          <a:lstStyle/>
          <a:p>
            <a:r>
              <a:rPr lang="ar-SA" altLang="en-US" sz="5400" smtClean="0">
                <a:solidFill>
                  <a:srgbClr val="7030A0"/>
                </a:solidFill>
                <a:cs typeface="PT Bold Heading" panose="02010400000000000000" pitchFamily="2" charset="-78"/>
              </a:rPr>
              <a:t>إعلان </a:t>
            </a:r>
            <a:endParaRPr lang="ar-SA" altLang="en-US" sz="7200" smtClean="0">
              <a:solidFill>
                <a:srgbClr val="7030A0"/>
              </a:solidFill>
              <a:cs typeface="PT Bold Heading" panose="02010400000000000000" pitchFamily="2" charset="-78"/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067175" y="1196975"/>
            <a:ext cx="4826000" cy="540067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تعلن لجنة الانشطة الطلابية بالكلية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عن زيارة مكة و المدينة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خلال الفترة </a:t>
            </a:r>
            <a:endParaRPr lang="ar-SA" sz="36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من 21 إلى 1434/6/23 هـ</a:t>
            </a:r>
            <a:endParaRPr lang="en-US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بادر بالتسجيل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في النموذج المعد في مقر الأنشطة الطلابية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2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6388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16389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16390" name="Picture 2" descr="http://www.al-madina.com/files/imagecache/imageitem/7_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" b="7355"/>
          <a:stretch>
            <a:fillRect/>
          </a:stretch>
        </p:blipFill>
        <p:spPr bwMode="auto">
          <a:xfrm>
            <a:off x="107950" y="350838"/>
            <a:ext cx="4176713" cy="624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932363" y="476250"/>
            <a:ext cx="3960812" cy="604837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منسوبي الكلية </a:t>
            </a:r>
            <a:b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 تفاعل مع حملة التبرع بالدم التي أقامتها الخدمات الطبية بالكلية  الأحد 1434/6/11 هـ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الساعة التاسعة صباحاً </a:t>
            </a:r>
            <a:endParaRPr lang="ar-SA" sz="48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4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7411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17412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17413" name="Picture 6" descr="C:\Users\sh.newiegy\Desktop\الجودة\أمانة النشاط\المجلة المرئية\العدد السادس عشر\IMG_09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03213"/>
            <a:ext cx="4752975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وان 1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2500313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r" eaLnBrk="1" hangingPunct="1"/>
            <a:r>
              <a:rPr lang="ar-SA" altLang="en-US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mtClean="0">
                <a:solidFill>
                  <a:srgbClr val="7030A0"/>
                </a:solidFill>
              </a:rPr>
              <a:t/>
            </a:r>
            <a:br>
              <a:rPr lang="en-US" altLang="en-US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كلية المجتمع </a:t>
            </a:r>
            <a:endParaRPr lang="ar-SA" altLang="en-US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3429000"/>
            <a:ext cx="8286750" cy="27860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ar-SA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مع تحيات</a:t>
            </a:r>
            <a:br>
              <a:rPr lang="ar-SA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ar-SA" sz="8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لجنة </a:t>
            </a:r>
            <a:r>
              <a:rPr lang="ar-SA" sz="8000" b="1" dirty="0" smtClean="0">
                <a:solidFill>
                  <a:srgbClr val="7030A0"/>
                </a:solidFill>
              </a:rPr>
              <a:t>الأنشطة الطلابية </a:t>
            </a:r>
            <a:endParaRPr lang="ar-SA" sz="72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436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1" t="30023" r="11148" b="58916"/>
          <a:stretch>
            <a:fillRect/>
          </a:stretch>
        </p:blipFill>
        <p:spPr bwMode="auto">
          <a:xfrm>
            <a:off x="1000125" y="857250"/>
            <a:ext cx="32750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وان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569325" cy="1503362"/>
          </a:xfrm>
        </p:spPr>
        <p:txBody>
          <a:bodyPr/>
          <a:lstStyle/>
          <a:p>
            <a: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وكيل الكلية للشؤون التعليمية يعتمد جدول الاختبارات المبدئ </a:t>
            </a:r>
          </a:p>
        </p:txBody>
      </p:sp>
      <p:pic>
        <p:nvPicPr>
          <p:cNvPr id="3075" name="Picture 2" descr="C:\Users\sh.newiegy\AppData\Local\Microsoft\Windows\Temporary Internet Files\Content.IE5\ATKTXM66\ط¬ط¯ظˆظ„ ظ…ط¨ط¯ط¦ظٹ ظپطµظ„ 2 33 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1225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569325" cy="1503362"/>
          </a:xfrm>
        </p:spPr>
        <p:txBody>
          <a:bodyPr/>
          <a:lstStyle/>
          <a:p>
            <a: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وكيل الكلية للشؤون التعليمية يعتمد جدول الاختبارات المبدئ </a:t>
            </a:r>
          </a:p>
        </p:txBody>
      </p:sp>
      <p:sp>
        <p:nvSpPr>
          <p:cNvPr id="4" name="عنوان 1"/>
          <p:cNvSpPr txBox="1">
            <a:spLocks/>
          </p:cNvSpPr>
          <p:nvPr/>
        </p:nvSpPr>
        <p:spPr bwMode="auto">
          <a:xfrm>
            <a:off x="4932363" y="2141538"/>
            <a:ext cx="3968750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ar-SA" b="1" kern="0" dirty="0" smtClean="0">
                <a:solidFill>
                  <a:srgbClr val="7030A0"/>
                </a:solidFill>
                <a:cs typeface="PT Bold Heading" pitchFamily="2" charset="-78"/>
              </a:rPr>
              <a:t>في حالة وجود تعارض التوجه </a:t>
            </a:r>
            <a:r>
              <a:rPr lang="ar-SA" sz="4000" b="1" kern="0" dirty="0" smtClean="0">
                <a:solidFill>
                  <a:srgbClr val="7030A0"/>
                </a:solidFill>
                <a:cs typeface="PT Bold Heading" pitchFamily="2" charset="-78"/>
              </a:rPr>
              <a:t>للدكتور محمد الحر</a:t>
            </a:r>
          </a:p>
          <a:p>
            <a:pPr>
              <a:defRPr/>
            </a:pPr>
            <a:r>
              <a:rPr lang="ar-SA" sz="4000" b="1" kern="0" dirty="0" smtClean="0">
                <a:solidFill>
                  <a:srgbClr val="7030A0"/>
                </a:solidFill>
                <a:cs typeface="PT Bold Heading" pitchFamily="2" charset="-78"/>
              </a:rPr>
              <a:t>في موعد غايته </a:t>
            </a:r>
          </a:p>
          <a:p>
            <a:pPr>
              <a:defRPr/>
            </a:pPr>
            <a:r>
              <a:rPr lang="ar-SA" sz="4000" b="1" kern="0" dirty="0" smtClean="0">
                <a:solidFill>
                  <a:srgbClr val="7030A0"/>
                </a:solidFill>
                <a:cs typeface="PT Bold Heading" pitchFamily="2" charset="-78"/>
              </a:rPr>
              <a:t>1434/6/21 هـ</a:t>
            </a:r>
            <a:endParaRPr lang="ar-SA" sz="4000" b="1" kern="0" dirty="0">
              <a:solidFill>
                <a:srgbClr val="7030A0"/>
              </a:solidFill>
              <a:cs typeface="PT Bold Heading" pitchFamily="2" charset="-78"/>
            </a:endParaRPr>
          </a:p>
        </p:txBody>
      </p:sp>
      <p:pic>
        <p:nvPicPr>
          <p:cNvPr id="4100" name="Picture 2" descr="http://faculty.mu.edu.sa/public/uploads/1331150613.9171Phot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40322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940425" y="404813"/>
            <a:ext cx="2952750" cy="6192837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الكلية تكرم الزملاء الحاصلين على الدكتوراه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بمشاركة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عميد شؤون أعضاء هيئة التدريس و الموظفين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 وكيل عمادة القبول والتسجيل</a:t>
            </a: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5123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5124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5125" name="Picture 2" descr="C:\Users\sh.newiegy\Desktop\الجودة\أمانة النشاط\المجلة المرئية\العدد السادس عشر\IMG_11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3213"/>
            <a:ext cx="5689600" cy="63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940425" y="404813"/>
            <a:ext cx="3076575" cy="6192837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الكلية تكرم </a:t>
            </a:r>
            <a:r>
              <a:rPr lang="ar-SA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الدكتور زياد العامر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لحصوله على </a:t>
            </a:r>
            <a:b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درجة الدكتوراه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بمشاركة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عميد شؤون أعضاء هيئة التدريس و الموظفين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 وكيل عمادة القبول والتسجيل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 منسوبي الكلية 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6147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6148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6149" name="Picture 2" descr="C:\Users\sh.newiegy\Desktop\الجودة\أمانة النشاط\المجلة المرئية\العدد السادس عشر\IMG_11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5738"/>
            <a:ext cx="5724525" cy="641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724525" y="404813"/>
            <a:ext cx="3419475" cy="6192837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الكلية تكرم </a:t>
            </a:r>
            <a:b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الدكتور عثمان الصالح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لحصوله على </a:t>
            </a:r>
            <a:b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درجة الدكتوراه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بمشاركة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عميد شؤون </a:t>
            </a:r>
            <a:r>
              <a:rPr lang="ar-SA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أ</a:t>
            </a: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عضاء هيئة التدريس و الموظفين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 وكيل عمادة القبول و التسجيل </a:t>
            </a:r>
            <a:b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 منسوبي الكلية 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7171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7172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7173" name="Picture 2" descr="C:\Users\sh.newiegy\Desktop\الجودة\أمانة النشاط\المجلة المرئية\العدد السادس عشر\IMG_11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63"/>
            <a:ext cx="5795963" cy="67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508625" y="404813"/>
            <a:ext cx="3635375" cy="6192837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الكلية تكرم </a:t>
            </a:r>
            <a:b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الدكتور خالد المضيبري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لحصوله على </a:t>
            </a:r>
            <a:b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درجة الدكتوراه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بمشاركة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عميد شؤون اعضاء هيئة التدريس و الموظفين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 وكيل عمادة التسجيل و القبول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 منسوبي الكلية 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8195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8196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8197" name="Picture 2" descr="C:\Users\sh.newiegy\Desktop\الجودة\أمانة النشاط\المجلة المرئية\العدد السادس عشر\IMG_11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13"/>
            <a:ext cx="5508625" cy="67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427538" y="404813"/>
            <a:ext cx="4716462" cy="6192837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2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الكلية تكرم </a:t>
            </a:r>
            <a:br>
              <a:rPr lang="ar-SA" sz="2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sz="20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الدكتور عبد الرحمن اليحيى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لحصوله على </a:t>
            </a:r>
            <a:b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درجة الدكتوراه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بمشاركة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عميد شؤون اعضاء هيئة التدريس و الموظفين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 وكيل عمادة القبول و التسجيل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 منسوبي الكلية 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9219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9220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9221" name="Picture 2" descr="C:\Users\sh.newiegy\Desktop\الجودة\أمانة النشاط\المجلة المرئية\العدد السادس عشر\IMG_11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8263"/>
            <a:ext cx="4608513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716463" y="404813"/>
            <a:ext cx="4427537" cy="6192837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منسوبو الكلية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 يكرمون :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>
                <a:solidFill>
                  <a:srgbClr val="C00000"/>
                </a:solidFill>
                <a:cs typeface="PT Bold Heading" pitchFamily="2" charset="-78"/>
              </a:rPr>
              <a:t>الدكتور زياد </a:t>
            </a:r>
            <a:r>
              <a:rPr lang="ar-SA" dirty="0" smtClean="0">
                <a:solidFill>
                  <a:srgbClr val="C00000"/>
                </a:solidFill>
                <a:cs typeface="PT Bold Heading" pitchFamily="2" charset="-78"/>
              </a:rPr>
              <a:t>العامر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dirty="0" smtClean="0">
              <a:solidFill>
                <a:srgbClr val="C00000"/>
              </a:solidFill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>
                <a:solidFill>
                  <a:srgbClr val="C00000"/>
                </a:solidFill>
                <a:cs typeface="PT Bold Heading" pitchFamily="2" charset="-78"/>
              </a:rPr>
              <a:t>الدكتور عثمان </a:t>
            </a:r>
            <a:r>
              <a:rPr lang="ar-SA" dirty="0" smtClean="0">
                <a:solidFill>
                  <a:srgbClr val="C00000"/>
                </a:solidFill>
                <a:cs typeface="PT Bold Heading" pitchFamily="2" charset="-78"/>
              </a:rPr>
              <a:t>الصالح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dirty="0" smtClean="0">
              <a:solidFill>
                <a:srgbClr val="C00000"/>
              </a:solidFill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>
                <a:solidFill>
                  <a:srgbClr val="C00000"/>
                </a:solidFill>
                <a:cs typeface="PT Bold Heading" pitchFamily="2" charset="-78"/>
              </a:rPr>
              <a:t>الدكتور خالد </a:t>
            </a:r>
            <a:r>
              <a:rPr lang="ar-SA" dirty="0" smtClean="0">
                <a:solidFill>
                  <a:srgbClr val="C00000"/>
                </a:solidFill>
                <a:cs typeface="PT Bold Heading" pitchFamily="2" charset="-78"/>
              </a:rPr>
              <a:t>المضيبري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dirty="0" smtClean="0">
              <a:solidFill>
                <a:srgbClr val="C00000"/>
              </a:solidFill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>
                <a:solidFill>
                  <a:srgbClr val="C00000"/>
                </a:solidFill>
                <a:cs typeface="PT Bold Heading" pitchFamily="2" charset="-78"/>
              </a:rPr>
              <a:t>الدكتور عبد الرحمن اليحيى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dirty="0" smtClean="0">
              <a:solidFill>
                <a:srgbClr val="C00000"/>
              </a:solidFill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dirty="0" smtClean="0">
              <a:solidFill>
                <a:srgbClr val="C00000"/>
              </a:solidFill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dirty="0">
              <a:solidFill>
                <a:srgbClr val="C00000"/>
              </a:solidFill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0243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10244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10245" name="Picture 2" descr="C:\Users\sh.newiegy\Desktop\الجودة\أمانة النشاط\المجلة المرئية\العدد السادس عشر\IMG_10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79388"/>
            <a:ext cx="4519612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سمة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سمة Offic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سمة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175</Words>
  <Application>Microsoft Office PowerPoint</Application>
  <PresentationFormat>On-screen Show (4:3)</PresentationFormat>
  <Paragraphs>90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Times New Roman</vt:lpstr>
      <vt:lpstr>Arial</vt:lpstr>
      <vt:lpstr>PT Bold Heading</vt:lpstr>
      <vt:lpstr>سمة Office</vt:lpstr>
      <vt:lpstr>جامعة المجمعة  كلية المجتمع  لجنة الأنشطة الطلابية </vt:lpstr>
      <vt:lpstr>وكيل الكلية للشؤون التعليمية يعتمد جدول الاختبارات المبدئ </vt:lpstr>
      <vt:lpstr>وكيل الكلية للشؤون التعليمية يعتمد جدول الاختبارات المبدئ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مجلس الكلية يعقد جلسته التاسعة</vt:lpstr>
      <vt:lpstr>PowerPoint Presentation</vt:lpstr>
      <vt:lpstr>PowerPoint Presentation</vt:lpstr>
      <vt:lpstr>PowerPoint Presentation</vt:lpstr>
      <vt:lpstr>PowerPoint Presentation</vt:lpstr>
      <vt:lpstr>إعلان </vt:lpstr>
      <vt:lpstr>PowerPoint Presentation</vt:lpstr>
      <vt:lpstr>جامعة المجمعة  كلية المجتمع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0</cp:revision>
  <cp:lastPrinted>1601-01-01T00:00:00Z</cp:lastPrinted>
  <dcterms:created xsi:type="dcterms:W3CDTF">1601-01-01T00:00:00Z</dcterms:created>
  <dcterms:modified xsi:type="dcterms:W3CDTF">2015-04-18T10:22:21Z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