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19" r:id="rId3"/>
    <p:sldId id="320" r:id="rId4"/>
    <p:sldId id="331" r:id="rId5"/>
    <p:sldId id="323" r:id="rId6"/>
    <p:sldId id="330" r:id="rId7"/>
    <p:sldId id="317" r:id="rId8"/>
    <p:sldId id="328" r:id="rId9"/>
    <p:sldId id="318" r:id="rId10"/>
    <p:sldId id="329" r:id="rId11"/>
    <p:sldId id="315" r:id="rId12"/>
    <p:sldId id="264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15" autoAdjust="0"/>
    <p:restoredTop sz="94660"/>
  </p:normalViewPr>
  <p:slideViewPr>
    <p:cSldViewPr>
      <p:cViewPr varScale="1">
        <p:scale>
          <a:sx n="84" d="100"/>
          <a:sy n="84" d="100"/>
        </p:scale>
        <p:origin x="144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smtClean="0"/>
            </a:lvl1pPr>
          </a:lstStyle>
          <a:p>
            <a:pPr>
              <a:defRPr/>
            </a:pPr>
            <a:fld id="{0450F877-0041-4004-8DA4-43B778809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13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smtClean="0"/>
            </a:lvl1pPr>
          </a:lstStyle>
          <a:p>
            <a:pPr>
              <a:defRPr/>
            </a:pPr>
            <a:fld id="{BD384B09-7FA6-41FF-8F3F-16A27C27B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65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922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FF2698B9-D4D7-498A-B77F-912E6D56D04A}" type="slidenum">
              <a:rPr lang="en-US" altLang="en-US"/>
              <a:pPr algn="l"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678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1126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987D7274-9FC5-45BA-AB1F-1DED59FB3DF2}" type="slidenum">
              <a:rPr lang="en-US" altLang="en-US"/>
              <a:pPr algn="l"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89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1331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893AA13F-1F2C-4AFF-8F6F-18F640BB4B21}" type="slidenum">
              <a:rPr lang="en-US" altLang="en-US"/>
              <a:pPr algn="l"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117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1536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872B0C5D-49BC-4EF5-865D-EBBF4857D057}" type="slidenum">
              <a:rPr lang="en-US" altLang="en-US"/>
              <a:pPr algn="l"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75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1741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A770F876-A45E-4518-81A3-36F3E872774D}" type="slidenum">
              <a:rPr lang="en-US" altLang="en-US"/>
              <a:pPr algn="l"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716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1946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C16C16E6-ECD6-4D39-8EB0-D12D24EC2BED}" type="slidenum">
              <a:rPr lang="en-US" altLang="en-US"/>
              <a:pPr algn="l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50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2150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07D01211-568D-4395-9879-9DFC3949A620}" type="slidenum">
              <a:rPr lang="en-US" altLang="en-US"/>
              <a:pPr algn="l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81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D708E-916A-46AB-91A4-B7E4FA0B806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70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7B169-93F9-433F-B885-E4AC3F39960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193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FAEE6-97E4-40C1-97D7-B869C08B79D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502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7AC9E-8F7A-4025-98F1-0CFC0360167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26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DA690-EBA2-44E0-BF88-47D7921F667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627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6E2C3-A9F9-479A-83F0-3DDE3233DB8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0391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43C95-F3F8-4610-A56C-9741F80C4EE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978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B47D3-B711-408D-B51E-E80F0DAFFE5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686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5E192-3F23-4495-B69E-D4702A2F555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185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7EFCE-1540-4AD6-BDDE-FF0784ED009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4359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 smtClean="0"/>
              <a:t>انقر فوق الرمز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D36B-7FAE-40AF-9F74-FFBC3334AF2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38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أنماط النص الرئيسي</a:t>
            </a:r>
          </a:p>
          <a:p>
            <a:pPr lvl="1"/>
            <a:r>
              <a:rPr lang="ar-SA" altLang="en-US" smtClean="0"/>
              <a:t>المستوى الثاني</a:t>
            </a:r>
          </a:p>
          <a:p>
            <a:pPr lvl="2"/>
            <a:r>
              <a:rPr lang="ar-SA" altLang="en-US" smtClean="0"/>
              <a:t>المستوى الثالث</a:t>
            </a:r>
          </a:p>
          <a:p>
            <a:pPr lvl="3"/>
            <a:r>
              <a:rPr lang="ar-SA" altLang="en-US" smtClean="0"/>
              <a:t>المستوى الرابع</a:t>
            </a:r>
          </a:p>
          <a:p>
            <a:pPr lvl="4"/>
            <a:r>
              <a:rPr lang="ar-SA" altLang="en-US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400" smtClean="0"/>
            </a:lvl1pPr>
          </a:lstStyle>
          <a:p>
            <a:pPr>
              <a:defRPr/>
            </a:pPr>
            <a:fld id="{AACC4A49-2379-4F9F-BBDD-A5753EB0F45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/>
          <p:cNvSpPr>
            <a:spLocks noGrp="1"/>
          </p:cNvSpPr>
          <p:nvPr>
            <p:ph type="ctrTitle"/>
          </p:nvPr>
        </p:nvSpPr>
        <p:spPr>
          <a:xfrm>
            <a:off x="214313" y="214313"/>
            <a:ext cx="8643937" cy="28575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r" eaLnBrk="1" hangingPunct="1"/>
            <a:r>
              <a:rPr lang="ar-SA" altLang="en-US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en-US" smtClean="0">
                <a:solidFill>
                  <a:srgbClr val="7030A0"/>
                </a:solidFill>
              </a:rPr>
              <a:t/>
            </a:r>
            <a:br>
              <a:rPr lang="en-US" altLang="en-US" smtClean="0">
                <a:solidFill>
                  <a:srgbClr val="7030A0"/>
                </a:solidFill>
              </a:rPr>
            </a:br>
            <a:r>
              <a:rPr lang="ar-SA" altLang="en-US" b="1" smtClean="0">
                <a:solidFill>
                  <a:srgbClr val="7030A0"/>
                </a:solidFill>
              </a:rPr>
              <a:t>كلية المجتمع </a:t>
            </a:r>
            <a:r>
              <a:rPr lang="en-US" altLang="en-US" smtClean="0">
                <a:solidFill>
                  <a:srgbClr val="7030A0"/>
                </a:solidFill>
              </a:rPr>
              <a:t/>
            </a:r>
            <a:br>
              <a:rPr lang="en-US" altLang="en-US" smtClean="0">
                <a:solidFill>
                  <a:srgbClr val="7030A0"/>
                </a:solidFill>
              </a:rPr>
            </a:br>
            <a:r>
              <a:rPr lang="ar-SA" altLang="en-US" b="1" smtClean="0">
                <a:solidFill>
                  <a:srgbClr val="7030A0"/>
                </a:solidFill>
              </a:rPr>
              <a:t>لجنة الأنشطة الطلابية </a:t>
            </a:r>
            <a:endParaRPr lang="ar-SA" altLang="en-US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50" y="3286125"/>
            <a:ext cx="8286750" cy="292893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ar-SA" sz="6000" b="1" dirty="0" smtClean="0">
                <a:solidFill>
                  <a:srgbClr val="7030A0"/>
                </a:solidFill>
              </a:rPr>
              <a:t>العدد السابع عشر 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ar-SA" sz="6000" b="1" dirty="0" smtClean="0">
                <a:solidFill>
                  <a:srgbClr val="7030A0"/>
                </a:solidFill>
              </a:rPr>
              <a:t>من المجلة المرئية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ar-SA" sz="5400" b="1" dirty="0" smtClean="0">
                <a:solidFill>
                  <a:srgbClr val="7030A0"/>
                </a:solidFill>
              </a:rPr>
              <a:t>التي تصدرها لجنة الأنشطة الطلابية</a:t>
            </a:r>
            <a:endParaRPr lang="ar-SA" sz="5400" b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00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7" t="30023" r="11148" b="58916"/>
          <a:stretch>
            <a:fillRect/>
          </a:stretch>
        </p:blipFill>
        <p:spPr bwMode="auto">
          <a:xfrm>
            <a:off x="642938" y="714375"/>
            <a:ext cx="38481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عنوان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786812" cy="1414463"/>
          </a:xfrm>
        </p:spPr>
        <p:txBody>
          <a:bodyPr/>
          <a:lstStyle/>
          <a:p>
            <a:r>
              <a:rPr lang="ar-SA" altLang="en-US" smtClean="0">
                <a:solidFill>
                  <a:srgbClr val="7030A0"/>
                </a:solidFill>
                <a:cs typeface="PT Bold Heading" panose="02010400000000000000" pitchFamily="2" charset="-78"/>
              </a:rPr>
              <a:t>الطالب المثالي للأسبوع الماضي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059113" y="1557338"/>
            <a:ext cx="5545137" cy="4967287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يسر لجنة الأنشطة الطلابية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أن تعلن الطالب </a:t>
            </a:r>
          </a:p>
          <a:p>
            <a:pPr marL="0" indent="0">
              <a:buFontTx/>
              <a:buNone/>
              <a:defRPr/>
            </a:pPr>
            <a:r>
              <a:rPr lang="ar-SA" sz="28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غانم حسين عباس الظفيري </a:t>
            </a:r>
          </a:p>
          <a:p>
            <a:pPr marL="0" indent="0" algn="ctr"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طالباً </a:t>
            </a:r>
            <a:r>
              <a:rPr lang="ar-SA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مثالياً للكلية </a:t>
            </a:r>
            <a:endParaRPr lang="ar-SA" dirty="0" smtClean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للأسبوع </a:t>
            </a:r>
            <a:r>
              <a:rPr lang="ar-SA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الماضي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لتفوقه الأكاديمي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ومشاركته </a:t>
            </a:r>
            <a:r>
              <a:rPr lang="ar-SA" dirty="0" err="1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بمناشط</a:t>
            </a:r>
            <a:r>
              <a:rPr lang="ar-SA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 الكلية بفاعلية </a:t>
            </a:r>
            <a:endParaRPr lang="ar-SA" dirty="0" smtClean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مع أطيب التمنيات بالتوفيق </a:t>
            </a:r>
            <a:endParaRPr lang="ar-SA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18436" name="Picture 2" descr="C:\Users\sh.newiegy\Desktop\الجودة\أمانة النشاط\المجلة المرئية\العدد السابع عشر\IMG_11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4" t="17896" r="11981"/>
          <a:stretch>
            <a:fillRect/>
          </a:stretch>
        </p:blipFill>
        <p:spPr bwMode="auto">
          <a:xfrm>
            <a:off x="12700" y="1484313"/>
            <a:ext cx="3335338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932363" y="476250"/>
            <a:ext cx="3960812" cy="604837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فريق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الكلية لكرة القدم يفوز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في مباراته مع فريق </a:t>
            </a:r>
            <a:r>
              <a:rPr lang="ar-SA" sz="40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الجالية السودانية </a:t>
            </a:r>
            <a:r>
              <a:rPr lang="ar-SA" sz="36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الأثنين 1434/6/19 هـ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بملاعب النادي الفيصلي بحرمة </a:t>
            </a:r>
            <a:endParaRPr lang="ar-SA" sz="4800" dirty="0" smtClean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4800" dirty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20483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20484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pic>
        <p:nvPicPr>
          <p:cNvPr id="20485" name="Picture 5" descr="طلاب الكلية تشارك في التدريبا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3800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وان 1"/>
          <p:cNvSpPr>
            <a:spLocks noGrp="1"/>
          </p:cNvSpPr>
          <p:nvPr>
            <p:ph type="ctrTitle"/>
          </p:nvPr>
        </p:nvSpPr>
        <p:spPr>
          <a:xfrm>
            <a:off x="685800" y="428625"/>
            <a:ext cx="7772400" cy="2500313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r" eaLnBrk="1" hangingPunct="1"/>
            <a:r>
              <a:rPr lang="ar-SA" altLang="en-US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en-US" smtClean="0">
                <a:solidFill>
                  <a:srgbClr val="7030A0"/>
                </a:solidFill>
              </a:rPr>
              <a:t/>
            </a:r>
            <a:br>
              <a:rPr lang="en-US" altLang="en-US" smtClean="0">
                <a:solidFill>
                  <a:srgbClr val="7030A0"/>
                </a:solidFill>
              </a:rPr>
            </a:br>
            <a:r>
              <a:rPr lang="ar-SA" altLang="en-US" b="1" smtClean="0">
                <a:solidFill>
                  <a:srgbClr val="7030A0"/>
                </a:solidFill>
              </a:rPr>
              <a:t>كلية المجتمع </a:t>
            </a:r>
            <a:endParaRPr lang="ar-SA" altLang="en-US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50" y="3429000"/>
            <a:ext cx="8286750" cy="27860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ar-SA" sz="72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مع تحيات</a:t>
            </a:r>
            <a:br>
              <a:rPr lang="ar-SA" sz="72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ar-SA" sz="8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لجنة </a:t>
            </a:r>
            <a:r>
              <a:rPr lang="ar-SA" sz="8000" b="1" dirty="0" smtClean="0">
                <a:solidFill>
                  <a:srgbClr val="7030A0"/>
                </a:solidFill>
              </a:rPr>
              <a:t>الأنشطة الطلابية </a:t>
            </a:r>
            <a:endParaRPr lang="ar-SA" sz="7200" b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53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61" t="30023" r="11148" b="58916"/>
          <a:stretch>
            <a:fillRect/>
          </a:stretch>
        </p:blipFill>
        <p:spPr bwMode="auto">
          <a:xfrm>
            <a:off x="1000125" y="857250"/>
            <a:ext cx="327501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عنوان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569325" cy="1503362"/>
          </a:xfrm>
        </p:spPr>
        <p:txBody>
          <a:bodyPr/>
          <a:lstStyle/>
          <a:p>
            <a:r>
              <a:rPr lang="ar-SA" altLang="en-US" b="1" smtClean="0">
                <a:solidFill>
                  <a:srgbClr val="7030A0"/>
                </a:solidFill>
                <a:cs typeface="PT Bold Heading" panose="02010400000000000000" pitchFamily="2" charset="-78"/>
              </a:rPr>
              <a:t>وكيل الكلية للشؤون التعليمية يعتمد جدول الاختبارات المبدئ </a:t>
            </a:r>
          </a:p>
        </p:txBody>
      </p:sp>
      <p:pic>
        <p:nvPicPr>
          <p:cNvPr id="5123" name="Picture 2" descr="C:\Users\sh.newiegy\AppData\Local\Microsoft\Windows\Temporary Internet Files\Content.IE5\ATKTXM66\ط¬ط¯ظˆظ„ ظ…ط¨ط¯ط¦ظٹ ظپطµظ„ 2 33 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911225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وان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569325" cy="1503362"/>
          </a:xfrm>
        </p:spPr>
        <p:txBody>
          <a:bodyPr/>
          <a:lstStyle/>
          <a:p>
            <a:r>
              <a:rPr lang="ar-SA" altLang="en-US" b="1" smtClean="0">
                <a:solidFill>
                  <a:srgbClr val="7030A0"/>
                </a:solidFill>
                <a:cs typeface="PT Bold Heading" panose="02010400000000000000" pitchFamily="2" charset="-78"/>
              </a:rPr>
              <a:t>وكيل الكلية للشؤون التعليمية يعتمد جدول الاختبارات المبدئ </a:t>
            </a:r>
          </a:p>
        </p:txBody>
      </p:sp>
      <p:sp>
        <p:nvSpPr>
          <p:cNvPr id="4" name="عنوان 1"/>
          <p:cNvSpPr txBox="1">
            <a:spLocks/>
          </p:cNvSpPr>
          <p:nvPr/>
        </p:nvSpPr>
        <p:spPr bwMode="auto">
          <a:xfrm>
            <a:off x="4932363" y="2141538"/>
            <a:ext cx="3968750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5pPr>
            <a:lvl6pPr marL="4572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6pPr>
            <a:lvl7pPr marL="9144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7pPr>
            <a:lvl8pPr marL="13716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8pPr>
            <a:lvl9pPr marL="18288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ar-SA" b="1" kern="0" dirty="0" smtClean="0">
                <a:solidFill>
                  <a:srgbClr val="7030A0"/>
                </a:solidFill>
                <a:cs typeface="PT Bold Heading" pitchFamily="2" charset="-78"/>
              </a:rPr>
              <a:t>في حالة وجود تعارض التوجه </a:t>
            </a:r>
            <a:r>
              <a:rPr lang="ar-SA" sz="4000" b="1" kern="0" dirty="0" smtClean="0">
                <a:solidFill>
                  <a:srgbClr val="7030A0"/>
                </a:solidFill>
                <a:cs typeface="PT Bold Heading" pitchFamily="2" charset="-78"/>
              </a:rPr>
              <a:t>للدكتور محمد الحر</a:t>
            </a:r>
          </a:p>
          <a:p>
            <a:pPr>
              <a:defRPr/>
            </a:pPr>
            <a:r>
              <a:rPr lang="ar-SA" sz="4000" b="1" kern="0" dirty="0" smtClean="0">
                <a:solidFill>
                  <a:srgbClr val="7030A0"/>
                </a:solidFill>
                <a:cs typeface="PT Bold Heading" pitchFamily="2" charset="-78"/>
              </a:rPr>
              <a:t>في موعد غايته </a:t>
            </a:r>
          </a:p>
          <a:p>
            <a:pPr>
              <a:defRPr/>
            </a:pPr>
            <a:r>
              <a:rPr lang="ar-SA" sz="4000" b="1" kern="0" dirty="0" smtClean="0">
                <a:solidFill>
                  <a:srgbClr val="7030A0"/>
                </a:solidFill>
                <a:cs typeface="PT Bold Heading" pitchFamily="2" charset="-78"/>
              </a:rPr>
              <a:t>1434/6/21 هـ</a:t>
            </a:r>
            <a:endParaRPr lang="ar-SA" sz="4000" b="1" kern="0" dirty="0">
              <a:solidFill>
                <a:srgbClr val="7030A0"/>
              </a:solidFill>
              <a:cs typeface="PT Bold Heading" pitchFamily="2" charset="-78"/>
            </a:endParaRPr>
          </a:p>
        </p:txBody>
      </p:sp>
      <p:pic>
        <p:nvPicPr>
          <p:cNvPr id="6148" name="Picture 2" descr="http://faculty.mu.edu.sa/public/uploads/1331150613.9171Phot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40322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وان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928100" cy="1563687"/>
          </a:xfrm>
        </p:spPr>
        <p:txBody>
          <a:bodyPr/>
          <a:lstStyle/>
          <a:p>
            <a:r>
              <a:rPr lang="ar-SA" altLang="en-US" sz="4000" b="1" smtClean="0">
                <a:solidFill>
                  <a:srgbClr val="7030A0"/>
                </a:solidFill>
                <a:cs typeface="PT Bold Heading" panose="02010400000000000000" pitchFamily="2" charset="-78"/>
              </a:rPr>
              <a:t>سعادة عميد الكلية يحضر المؤتمر الدولي الثالث للجودة في التعليم فوق الثانوي بالدمام  </a:t>
            </a:r>
            <a:endParaRPr lang="ar-SA" altLang="en-US" sz="4000" smtClean="0"/>
          </a:p>
        </p:txBody>
      </p:sp>
      <p:sp>
        <p:nvSpPr>
          <p:cNvPr id="7171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altLang="en-US" smtClean="0"/>
          </a:p>
        </p:txBody>
      </p:sp>
      <p:pic>
        <p:nvPicPr>
          <p:cNvPr id="7172" name="Picture 2" descr="C:\Users\sh.newiegy\AppData\Local\Microsoft\Windows\Temporary Internet Files\Content.IE5\VZBAT32S\20 6 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4" t="16946" r="13274" b="13077"/>
          <a:stretch>
            <a:fillRect/>
          </a:stretch>
        </p:blipFill>
        <p:spPr bwMode="auto">
          <a:xfrm>
            <a:off x="107950" y="1773238"/>
            <a:ext cx="892810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5667375" y="431800"/>
            <a:ext cx="3313113" cy="6192838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الدكتور</a:t>
            </a:r>
            <a:b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</a:b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 عبد الرحمن اليحيى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وكيل الكلية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 للشؤون التعليمية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4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المشرف على الشؤون الادارية و المالية </a:t>
            </a:r>
            <a:br>
              <a:rPr lang="ar-SA" sz="44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</a:br>
            <a:r>
              <a:rPr lang="ar-SA" sz="44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و اجتماعه الأول مع موظفي الكلية </a:t>
            </a: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8195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8196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pic>
        <p:nvPicPr>
          <p:cNvPr id="8197" name="Picture 7" descr="C:\Users\sh.newiegy\Desktop\الجودة\أمانة النشاط\المجلة المرئية\العدد السابع عشر\IMG_11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9013"/>
            <a:ext cx="5473700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C:\Users\sh.newiegy\Desktop\الجودة\أمانة النشاط\المجلة المرئية\العدد السابع عشر\IMG_11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51500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5580063" y="404813"/>
            <a:ext cx="3313112" cy="6192837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الدكتور</a:t>
            </a:r>
            <a:b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</a:b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 عبد الرحمن اليحيى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وكيل الكلية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 للشؤون التعليمية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4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المشرف على الشؤون الادارية و المالية و اجتماع مع هيئة التدريس بالكلية </a:t>
            </a: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10243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10244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pic>
        <p:nvPicPr>
          <p:cNvPr id="10245" name="Picture 2" descr="C:\Users\sh.newiegy\Desktop\الجودة\أمانة النشاط\المجلة المرئية\العدد السابع عشر\IMG_12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-6350"/>
            <a:ext cx="5557838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3" descr="C:\Users\sh.newiegy\Desktop\الجودة\أمانة النشاط\المجلة المرئية\العدد السابع عشر\IMG_12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141663"/>
            <a:ext cx="5554663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5940425" y="404813"/>
            <a:ext cx="2952750" cy="6192837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err="1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د.محمد</a:t>
            </a: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 سيد فرج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2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يقدم دورة تدريبية بعنوان</a:t>
            </a:r>
            <a:br>
              <a:rPr lang="ar-SA" sz="2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</a:br>
            <a:r>
              <a:rPr lang="ar-SA" sz="36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" </a:t>
            </a:r>
            <a:r>
              <a:rPr lang="ar-SA" sz="36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كيفية انشاء و تطوير المواقع الالكترونية الشخصية "</a:t>
            </a:r>
            <a:endParaRPr lang="ar-SA" sz="36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لمنسوبي الكلية .</a:t>
            </a: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12291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12292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pic>
        <p:nvPicPr>
          <p:cNvPr id="12293" name="Picture 6" descr="C:\Users\sh.newiegy\Desktop\الجودة\أمانة النشاط\المجلة المرئية\العدد السابع عشر\IMG_11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" t="31941" b="15401"/>
          <a:stretch>
            <a:fillRect/>
          </a:stretch>
        </p:blipFill>
        <p:spPr bwMode="auto">
          <a:xfrm>
            <a:off x="0" y="0"/>
            <a:ext cx="5867400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C:\Users\sh.newiegy\Desktop\الجودة\أمانة النشاط\المجلة المرئية\العدد السابع عشر\IMG_11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6" t="33192"/>
          <a:stretch>
            <a:fillRect/>
          </a:stretch>
        </p:blipFill>
        <p:spPr bwMode="auto">
          <a:xfrm>
            <a:off x="0" y="3879850"/>
            <a:ext cx="58674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00563" y="150813"/>
            <a:ext cx="4516437" cy="6446837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endParaRPr lang="ar-SA" dirty="0" smtClean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>
              <a:buFontTx/>
              <a:buNone/>
              <a:defRPr/>
            </a:pPr>
            <a:r>
              <a:rPr lang="ar-SA" b="1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ما زالت </a:t>
            </a:r>
            <a:r>
              <a:rPr lang="ar-SA" b="1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الاصداء</a:t>
            </a:r>
          </a:p>
          <a:p>
            <a:pPr marL="0" indent="0">
              <a:buFontTx/>
              <a:buNone/>
              <a:defRPr/>
            </a:pPr>
            <a:r>
              <a:rPr lang="ar-SA" b="1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 </a:t>
            </a:r>
            <a:r>
              <a:rPr lang="ar-SA" b="1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الايجابية </a:t>
            </a:r>
            <a:r>
              <a:rPr lang="ar-SA" b="1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لندوة</a:t>
            </a:r>
            <a:br>
              <a:rPr lang="ar-SA" b="1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</a:br>
            <a:r>
              <a:rPr lang="ar-SA" b="1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 </a:t>
            </a:r>
            <a:r>
              <a:rPr lang="ar-SA" b="1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" المشروعات </a:t>
            </a:r>
            <a:endParaRPr lang="ar-SA" b="1" dirty="0" smtClean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>
              <a:buFontTx/>
              <a:buNone/>
              <a:defRPr/>
            </a:pPr>
            <a:r>
              <a:rPr lang="ar-SA" b="1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الصغيرة</a:t>
            </a:r>
          </a:p>
          <a:p>
            <a:pPr marL="0" indent="0">
              <a:buFontTx/>
              <a:buNone/>
              <a:defRPr/>
            </a:pPr>
            <a:r>
              <a:rPr lang="ar-SA" b="1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 </a:t>
            </a:r>
            <a:r>
              <a:rPr lang="ar-SA" b="1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في عيون </a:t>
            </a:r>
            <a:r>
              <a:rPr lang="ar-SA" b="1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طلاب</a:t>
            </a:r>
          </a:p>
          <a:p>
            <a:pPr marL="0" indent="0">
              <a:buFontTx/>
              <a:buNone/>
              <a:defRPr/>
            </a:pPr>
            <a:r>
              <a:rPr lang="ar-SA" b="1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 </a:t>
            </a:r>
            <a:r>
              <a:rPr lang="ar-SA" b="1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كلية المجتمع "</a:t>
            </a:r>
            <a:endParaRPr lang="en-US" b="1" dirty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>
              <a:buFontTx/>
              <a:buNone/>
              <a:defRPr/>
            </a:pPr>
            <a:r>
              <a:rPr lang="ar-SA" sz="2800" b="1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و التي أشرف </a:t>
            </a:r>
            <a:r>
              <a:rPr lang="ar-SA" sz="2800" b="1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عليها</a:t>
            </a:r>
            <a:br>
              <a:rPr lang="ar-SA" sz="2800" b="1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</a:br>
            <a:r>
              <a:rPr lang="ar-SA" sz="2800" b="1" dirty="0" err="1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أ.</a:t>
            </a:r>
            <a:r>
              <a:rPr lang="ar-SA" sz="2400" b="1" dirty="0" err="1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محمود</a:t>
            </a:r>
            <a:r>
              <a:rPr lang="ar-SA" sz="2400" b="1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 </a:t>
            </a:r>
            <a:r>
              <a:rPr lang="ar-SA" sz="2400" b="1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مصطفى الشريف</a:t>
            </a:r>
            <a:endParaRPr lang="ar-SA" sz="2800" b="1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>
              <a:buFontTx/>
              <a:buNone/>
              <a:defRPr/>
            </a:pPr>
            <a:r>
              <a:rPr lang="ar-SA" b="1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مستمرة </a:t>
            </a:r>
            <a:r>
              <a:rPr lang="ar-SA" b="1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.............</a:t>
            </a:r>
            <a:endParaRPr lang="ar-SA" b="1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14339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14340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pic>
        <p:nvPicPr>
          <p:cNvPr id="14341" name="Picture 6" descr="C:\Users\sh.newiegy\AppData\Local\Microsoft\Windows\Temporary Internet Files\Content.IE5\ATKTXM66\طµظˆط±ط© ط±ظ‚ظ…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t="28751" r="8351" b="8800"/>
          <a:stretch>
            <a:fillRect/>
          </a:stretch>
        </p:blipFill>
        <p:spPr bwMode="auto">
          <a:xfrm>
            <a:off x="0" y="0"/>
            <a:ext cx="586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وان 1"/>
          <p:cNvSpPr>
            <a:spLocks noGrp="1"/>
          </p:cNvSpPr>
          <p:nvPr>
            <p:ph type="title"/>
          </p:nvPr>
        </p:nvSpPr>
        <p:spPr>
          <a:xfrm>
            <a:off x="5148263" y="142875"/>
            <a:ext cx="3024187" cy="982663"/>
          </a:xfrm>
        </p:spPr>
        <p:txBody>
          <a:bodyPr/>
          <a:lstStyle/>
          <a:p>
            <a:r>
              <a:rPr lang="ar-SA" altLang="en-US" sz="5400" smtClean="0">
                <a:solidFill>
                  <a:srgbClr val="7030A0"/>
                </a:solidFill>
                <a:cs typeface="PT Bold Heading" panose="02010400000000000000" pitchFamily="2" charset="-78"/>
              </a:rPr>
              <a:t>إعلان </a:t>
            </a:r>
            <a:endParaRPr lang="ar-SA" altLang="en-US" sz="7200" smtClean="0">
              <a:solidFill>
                <a:srgbClr val="7030A0"/>
              </a:solidFill>
              <a:cs typeface="PT Bold Heading" panose="02010400000000000000" pitchFamily="2" charset="-78"/>
            </a:endParaRP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067175" y="1196975"/>
            <a:ext cx="4826000" cy="540067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تعلن لجنة الانشطة الطلابية بالكلية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2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عن زيارة مكة و المدينة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2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خلال الفترة </a:t>
            </a:r>
            <a:endParaRPr lang="ar-SA" sz="36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من 21 إلى 1434/6/23 هـ</a:t>
            </a:r>
            <a:endParaRPr lang="en-US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28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بادر بالتسجيل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28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في النموذج المعد في مقر الأنشطة الطلابية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2800" dirty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16388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16389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pic>
        <p:nvPicPr>
          <p:cNvPr id="16390" name="Picture 2" descr="http://www.al-madina.com/files/imagecache/imageitem/7_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" b="7355"/>
          <a:stretch>
            <a:fillRect/>
          </a:stretch>
        </p:blipFill>
        <p:spPr bwMode="auto">
          <a:xfrm>
            <a:off x="107950" y="350838"/>
            <a:ext cx="4176713" cy="624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سمة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سمة Offic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سمة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سمة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156</Words>
  <Application>Microsoft Office PowerPoint</Application>
  <PresentationFormat>On-screen Show (4:3)</PresentationFormat>
  <Paragraphs>58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Times New Roman</vt:lpstr>
      <vt:lpstr>Arial</vt:lpstr>
      <vt:lpstr>PT Bold Heading</vt:lpstr>
      <vt:lpstr>سمة Office</vt:lpstr>
      <vt:lpstr>جامعة المجمعة  كلية المجتمع  لجنة الأنشطة الطلابية </vt:lpstr>
      <vt:lpstr>وكيل الكلية للشؤون التعليمية يعتمد جدول الاختبارات المبدئ </vt:lpstr>
      <vt:lpstr>وكيل الكلية للشؤون التعليمية يعتمد جدول الاختبارات المبدئ </vt:lpstr>
      <vt:lpstr>سعادة عميد الكلية يحضر المؤتمر الدولي الثالث للجودة في التعليم فوق الثانوي بالدمام  </vt:lpstr>
      <vt:lpstr>PowerPoint Presentation</vt:lpstr>
      <vt:lpstr>PowerPoint Presentation</vt:lpstr>
      <vt:lpstr>PowerPoint Presentation</vt:lpstr>
      <vt:lpstr>PowerPoint Presentation</vt:lpstr>
      <vt:lpstr>إعلان </vt:lpstr>
      <vt:lpstr>الطالب المثالي للأسبوع الماضي</vt:lpstr>
      <vt:lpstr>PowerPoint Presentation</vt:lpstr>
      <vt:lpstr>جامعة المجمعة  كلية المجتمع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0</cp:revision>
  <cp:lastPrinted>1601-01-01T00:00:00Z</cp:lastPrinted>
  <dcterms:created xsi:type="dcterms:W3CDTF">1601-01-01T00:00:00Z</dcterms:created>
  <dcterms:modified xsi:type="dcterms:W3CDTF">2015-04-18T10:22:43Z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